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DA687-E07D-4641-A006-A7C2D4578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5C92A1-74C6-40B2-8130-86AD8F08D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DBD7B-D2C9-42BA-9AFC-62C28949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2B7E0-3268-4641-A8BC-77C70F6B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D9688-D873-4807-AF9F-3B20CF29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8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363E7-1469-40C0-A7AF-764A14F1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091738-CE9F-47A3-91A4-C81CBC721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C38D2-67A1-4774-B2E8-DC590BB2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78BD2-97A8-4827-A834-4EE1AB159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AA82-2A00-44DC-A77C-33ABB408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9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03A0A2-DE0A-40F6-AECE-7EA84BE960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AC2EDB-72B4-460D-A706-7E6A4C98B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07116-AEDF-45CA-8AA3-DC53D1D9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783C4-CB0D-49FD-BA22-9FDFB14E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6ECCEA-5C16-46FC-8708-8D444DE8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9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0ABF0-A972-4707-8AAF-38F88A53C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79577-55BE-46D7-9321-32D91A262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A098A-7D25-4798-A269-D5425EC8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291B4-9667-41C1-856D-8D8E354E2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AE08B-762D-4B81-97E8-967F497A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8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EF1BB-5ADF-4715-8DC7-8E77E3AF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D0259-2ED0-4B33-A744-E6353F7BA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BA4C8-7319-47C8-BABB-17FDD1A1E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A662C-7EFF-4ADF-9C52-211C1F578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517CE-93D2-4B14-A761-DAC4FFF5B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7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DA770-5046-44F5-A13C-0324D8F3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490A7-65BA-4588-902E-3A8E72540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CBCA9-98DE-4E4D-B320-AA3718302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5C3C98-D168-4849-A64A-FB5225A65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B4770-78E2-4354-B1EC-3F6FB4CC0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A02AB-77DE-4399-BCE2-9EFF3A5F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9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E9E0F-6C9F-45A9-892F-400E38F95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49CC4-2FEC-4969-87AF-D72EE5A3F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43F09-A108-4003-9972-D4763F226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6379F5-B78C-4731-B09E-8C68921EC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B7E026-3FA6-411D-BBE4-A5C9DD63B3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98479-0BDD-457D-A568-4D651F81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44D8A8-6CE2-49A4-9B27-C7285D6F6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374FED-FC2B-479A-A00C-18E5B6164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1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6351C-0E93-4A9C-9F3B-06ECF2A3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0BEA8C-F4BD-4635-9941-115A542DB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8E22E-69C2-4F56-8CFD-235046750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6135C-E326-4CC6-BA49-5E663DC1A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9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676448-0157-4137-83A0-B21E480EE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D4F0D-0D64-4590-A515-AE9429A5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E69DC-B263-4B6B-8FC5-4E854BEF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4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09547-24F8-4240-A8FC-A98B1A708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D09FD-1B40-4744-AD6A-10E2C57BD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D4D66-73B9-49D5-B639-3CD257592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506A5-EEEA-4EFF-A6E1-C2F0C50E8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C1D87-D995-451C-84FE-FFE29983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9FC0B-00CB-4EC3-A933-2F5C09E60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0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2886C-8A7B-4713-B73B-0C61551A8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82228B-7718-490F-A9CF-50A505F95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4E63C-5819-4194-837C-75FEFD5CA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AA6DB-1B1D-44C9-AA3B-4792C7DB1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20583-BFE1-4B28-BBCF-3804DEEB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39F48-C381-4171-979D-0DC2FF5F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0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E81CFD-9F59-4E83-8E86-80C7E1E4D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247DF-7F8B-4698-B4CF-D6C28158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2AAD9-89EE-4AC3-AF12-3D894130A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309C8-41EF-4C5E-A919-951ACD54731A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317EB-1E5C-4742-A05B-A7CB2616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50CB9-82F5-429D-AD04-522FBDECB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E2D2F-124E-4255-ADC0-76BD8B93B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9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1CC54B-B7F3-457C-A11E-614217671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 to “Test Options” tab then “Notch frequency bins” tab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B147EC2-3497-4C08-89DE-9EAF314DCE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6371" y="1825625"/>
            <a:ext cx="687925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98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1CC54B-B7F3-457C-A11E-614217671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remove flat line, set this to “0”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B73C85-03FD-4F62-952C-5A6DCB0070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1815" y="1825625"/>
            <a:ext cx="2828369" cy="4351338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96C71C8-4F6B-4E69-958D-0F8543BCB05B}"/>
              </a:ext>
            </a:extLst>
          </p:cNvPr>
          <p:cNvCxnSpPr>
            <a:cxnSpLocks/>
          </p:cNvCxnSpPr>
          <p:nvPr/>
        </p:nvCxnSpPr>
        <p:spPr>
          <a:xfrm flipH="1">
            <a:off x="5318620" y="1266737"/>
            <a:ext cx="3229762" cy="12247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067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Go to “Test Options” tab then “Notch frequency bins” tab</vt:lpstr>
      <vt:lpstr>To remove flat line, set this to “0”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to “Test Options” tab then “Notch frequency bins” tab</dc:title>
  <dc:creator>Seton, Jim</dc:creator>
  <cp:lastModifiedBy>Seton, Jim</cp:lastModifiedBy>
  <cp:revision>1</cp:revision>
  <dcterms:created xsi:type="dcterms:W3CDTF">2023-04-25T11:39:12Z</dcterms:created>
  <dcterms:modified xsi:type="dcterms:W3CDTF">2023-04-25T11:40:01Z</dcterms:modified>
</cp:coreProperties>
</file>