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0667-A13B-4188-A2B4-105C38A099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5A49972-DAE3-4D69-A549-B9EB6EB8F0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861CE-A405-41B8-8B1A-DF76ED3EFF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5183FB-FFD9-4A07-9A58-132700154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548B37-8B97-4B8A-BEA9-3BEE28E162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024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F89AB-16F0-4048-B8B0-6CD109BFB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A212A9-2DCF-4CE0-833E-5C94BE7256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369BB3-4BC9-4790-B0B8-FD0BC7C75A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19020-FAC4-4662-906E-A2B66EDAD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EF829-5565-4E9A-B1CC-9E41C2061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9147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D1FB2B4-51E6-46DC-A35D-E602759E09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A47F57-54DE-4B7A-B01F-3C8636E2A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8CFA54-E3B9-4337-B986-A74103DE4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72F73-7DCC-45C8-A939-B4072E5953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30EC3-C50E-4140-83CC-27E3369017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399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AFD55-AEF8-4B33-B07B-ABAB47243D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6FBBF-D3AD-47CA-A47B-01A7F58B68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0737CA-03F2-43E7-A4C0-440C23C5F7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D8254-C5C9-4060-8ED6-E455796BE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1AA86D-29C6-4477-B0A2-26E16783E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463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36C87-EB52-45EF-97F2-2C454543A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F78519-ABD5-4076-AB17-82F3CF15D3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0ABE2-1E4A-4D7C-A8C4-AE147CD6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C3DC97-1341-4C1F-9CBC-18D4A13B61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143D48-AB3A-47D0-AADD-3DAA05F532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43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B4EC3-05F0-4FD4-941E-5636A520D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139D2-9AD8-47D5-8943-C85DEE0B3E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10C36D-2D9B-4136-A9A6-9481ED616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61B0D62-AE02-49C4-98D8-37483D78B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C1B8A9-0DA4-4954-A4BB-2EAAE1248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D2BC88-5011-4C31-A0F3-AC2FD7B2B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28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3CD00D-A47B-4464-B31D-E4B870EFB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69C1C6-7880-465B-A664-656E5303BB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3242DF-FA36-44A2-8681-921A0B88A1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09B3B1-70A6-4A4A-8287-0509AA9170C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553471-D653-43D0-B832-615FD96E66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5CFA89-EE52-45E2-B4A4-8CE311F7B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9DFB5FD-DDD3-4A91-84D3-BE1F907C4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CA3253-F5EA-43E6-89AE-C64532D25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015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92D2F-96CE-4346-BD38-2277EC862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4B2006-B667-43A4-B341-31D6619A7E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F3587F-07E2-42AD-9C69-47C996C21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51C38A-21EA-470B-9E37-BB4E89EE07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22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D0F568-C579-4926-A453-CE0A853F08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AAA8A9-9CA4-460D-A98B-32C29D225D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3EB528-4A7E-476E-962D-E61730355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58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5518A-EACD-4FA8-A5CE-61365EC8B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5DA23-8F43-4194-8102-BE8128D9F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3D7248-5F36-4781-AC11-66323B6249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611309-687E-40AE-B5E3-F85CC3357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B5C12-24A8-4011-8652-6E544D10AF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DA8212-48F7-4FC1-AFB1-3313652AC5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4472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EB0DD-8A16-4591-AD95-D7BE0D70C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F34D8B-C6D0-4129-8E86-8B5E39EFA9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01E6299-688B-4306-8A48-5CA5114EC4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D85B4-25C3-4CA3-A8A7-BC884750B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C30451-F9DB-4DC0-876F-A1D2FA1B5B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0A2A13-C9E2-4771-9A14-17FA28DA9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415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EA0449-3B2A-4F47-AECD-D40F9B48E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A77490-9AA8-404E-827B-DF4FC20706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18518F-A8C1-47EE-A092-D3243651B3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BF2996-2979-456A-B6A3-B4147FA88B50}" type="datetimeFigureOut">
              <a:rPr lang="en-US" smtClean="0"/>
              <a:t>2/22/2022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976942-C413-4720-8B1A-EBF723E89C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FBBE24-A203-48CD-AAB8-6031D716D8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C7A39F-EA1A-41F0-8793-102D3D07E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00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7A0B9461-2ED3-440A-9018-0946836EA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Load the LMK config file, press the board rest switch, then load the ADC config file.</a:t>
            </a:r>
            <a:br>
              <a:rPr lang="en-US" sz="1400" dirty="0"/>
            </a:br>
            <a:r>
              <a:rPr lang="en-US" sz="1400" dirty="0"/>
              <a:t>Open Low Level View tab in ADC54Jxx GUI</a:t>
            </a:r>
            <a:br>
              <a:rPr lang="en-US" sz="1400" dirty="0"/>
            </a:br>
            <a:r>
              <a:rPr lang="en-US" sz="1400" dirty="0"/>
              <a:t>Go to ADS54Jxx_DIGITAL Block</a:t>
            </a:r>
            <a:br>
              <a:rPr lang="en-US" sz="1400" dirty="0"/>
            </a:br>
            <a:r>
              <a:rPr lang="en-US" sz="1400" dirty="0"/>
              <a:t>Enter address 610068 and click on “Read Register” as shown below. Default value should be 2</a:t>
            </a:r>
          </a:p>
        </p:txBody>
      </p:sp>
      <p:pic>
        <p:nvPicPr>
          <p:cNvPr id="18" name="Content Placeholder 17">
            <a:extLst>
              <a:ext uri="{FF2B5EF4-FFF2-40B4-BE49-F238E27FC236}">
                <a16:creationId xmlns:a16="http://schemas.microsoft.com/office/drawing/2014/main" id="{A0DBBA6E-D2FE-442C-8AA6-97835007F1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24" y="1825625"/>
            <a:ext cx="662935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867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A795-B430-4CBC-A3B5-E9C13B90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Capture ADC data. 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9CCA1B50-DAFB-4355-BC96-B9B886ECC0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2812" y="1825625"/>
            <a:ext cx="692637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744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A795-B430-4CBC-A3B5-E9C13B90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In HSDC Pro, click on “Test Options” and select “Notch frequency bins”. 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D4E16A4-982E-493D-96AD-9F0002C93D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2812" y="1825625"/>
            <a:ext cx="692637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306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A795-B430-4CBC-A3B5-E9C13B90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Change the Number of bins to remove after DC from “25” to “0”.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E524280-CDFF-4AF0-9DD3-07BD28C9DE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69931" y="1825625"/>
            <a:ext cx="2852137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1345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itle 15">
            <a:extLst>
              <a:ext uri="{FF2B5EF4-FFF2-40B4-BE49-F238E27FC236}">
                <a16:creationId xmlns:a16="http://schemas.microsoft.com/office/drawing/2014/main" id="{7A0B9461-2ED3-440A-9018-0946836EA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1400" dirty="0"/>
              <a:t>Open Low Level View tab in ADC54Jxx GUI</a:t>
            </a:r>
            <a:br>
              <a:rPr lang="en-US" sz="1400" dirty="0"/>
            </a:br>
            <a:r>
              <a:rPr lang="en-US" sz="1400" dirty="0"/>
              <a:t>Go to ADS54Jxx_DIGITAL Block</a:t>
            </a:r>
            <a:br>
              <a:rPr lang="en-US" sz="1400" dirty="0"/>
            </a:br>
            <a:r>
              <a:rPr lang="en-US" sz="1400" dirty="0"/>
              <a:t>Enter address 610068 and 6 for the Write Data. Click on “Write Register”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DA96CEA-056F-474E-8A3A-7103DC1A5F8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781324" y="1825625"/>
            <a:ext cx="6629352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0929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AA795-B430-4CBC-A3B5-E9C13B90C1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Capture ADC data. You should now see data at Fs</a:t>
            </a:r>
            <a:r>
              <a:rPr lang="en-US"/>
              <a:t>/4.</a:t>
            </a:r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076FEE7-26F1-4A45-8D6C-93D7FF8856D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32812" y="1825625"/>
            <a:ext cx="6926376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9488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139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Load the LMK config file, press the board rest switch, then load the ADC config file. Open Low Level View tab in ADC54Jxx GUI Go to ADS54Jxx_DIGITAL Block Enter address 610068 and click on “Read Register” as shown below. Default value should be 2</vt:lpstr>
      <vt:lpstr>Capture ADC data. </vt:lpstr>
      <vt:lpstr>In HSDC Pro, click on “Test Options” and select “Notch frequency bins”. </vt:lpstr>
      <vt:lpstr>Change the Number of bins to remove after DC from “25” to “0”. </vt:lpstr>
      <vt:lpstr>Open Low Level View tab in ADC54Jxx GUI Go to ADS54Jxx_DIGITAL Block Enter address 610068 and 6 for the Write Data. Click on “Write Register”</vt:lpstr>
      <vt:lpstr>Capture ADC data. You should now see data at Fs/4.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Seton, Jim</dc:creator>
  <cp:lastModifiedBy>Seton, Jim</cp:lastModifiedBy>
  <cp:revision>3</cp:revision>
  <dcterms:created xsi:type="dcterms:W3CDTF">2022-02-22T15:18:08Z</dcterms:created>
  <dcterms:modified xsi:type="dcterms:W3CDTF">2022-02-22T15:40:26Z</dcterms:modified>
</cp:coreProperties>
</file>