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9" r:id="rId3"/>
    <p:sldId id="260" r:id="rId4"/>
    <p:sldId id="262" r:id="rId5"/>
    <p:sldId id="263" r:id="rId6"/>
    <p:sldId id="258" r:id="rId7"/>
    <p:sldId id="2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7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23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61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14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68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93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47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1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0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8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5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2E157-FFD2-46E0-B303-C8968CE6B2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EEC8F-153F-41AF-A6FD-D72CB86D1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1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Book Antiqua" panose="02040602050305030304" pitchFamily="18" charset="0"/>
              </a:rPr>
              <a:t>Observations &amp; Modifications  on ADS54J60 </a:t>
            </a:r>
            <a:endParaRPr lang="en-US" sz="3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56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5986" y="1890876"/>
            <a:ext cx="8867775" cy="1657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9812" y="3548226"/>
            <a:ext cx="8620125" cy="31146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8372" y="291834"/>
            <a:ext cx="3854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Changes made  in the transceiver xci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4793" y="833508"/>
            <a:ext cx="112203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 clock – 122.88 MHz </a:t>
            </a:r>
          </a:p>
          <a:p>
            <a:r>
              <a:rPr lang="en-US" dirty="0" smtClean="0"/>
              <a:t>Line rate – 4.9152 </a:t>
            </a:r>
            <a:r>
              <a:rPr lang="en-US" dirty="0" err="1" smtClean="0"/>
              <a:t>Gbps</a:t>
            </a:r>
            <a:r>
              <a:rPr lang="en-US" dirty="0" smtClean="0"/>
              <a:t> </a:t>
            </a:r>
          </a:p>
          <a:p>
            <a:r>
              <a:rPr lang="en-US" dirty="0" smtClean="0"/>
              <a:t>Since am using the (QUAD 4 )115 and </a:t>
            </a:r>
            <a:r>
              <a:rPr lang="en-US" dirty="0" smtClean="0"/>
              <a:t>(QUAD 5) </a:t>
            </a:r>
            <a:r>
              <a:rPr lang="en-US" dirty="0" smtClean="0"/>
              <a:t>116 (MGT banks ) and MGT ref clock to bank 116 CLK 0 (REF CLK0 Q5)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32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976" y="0"/>
            <a:ext cx="8829675" cy="3286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1976" y="3286125"/>
            <a:ext cx="8686800" cy="359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075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372" y="197241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LMK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76552" y="197241"/>
            <a:ext cx="63196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Using the LMK </a:t>
            </a:r>
            <a:r>
              <a:rPr lang="en-US" dirty="0" err="1" smtClean="0"/>
              <a:t>config</a:t>
            </a:r>
            <a:r>
              <a:rPr lang="en-US" dirty="0" smtClean="0"/>
              <a:t> file : </a:t>
            </a:r>
            <a:r>
              <a:rPr lang="en-US" b="1" dirty="0" smtClean="0"/>
              <a:t>LMK_Config_Onboard_122p88_MSPS 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520406"/>
            <a:ext cx="9601200" cy="6257925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2096151" y="3279228"/>
            <a:ext cx="66341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0" y="2212669"/>
            <a:ext cx="2403991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Since VCO 1 is used for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clock generations  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i.e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Input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122.88  </a:t>
            </a:r>
          </a:p>
          <a:p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2949.2(vco1 </a:t>
            </a:r>
            <a:r>
              <a:rPr lang="en-US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freq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)  </a:t>
            </a:r>
          </a:p>
          <a:p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div 20  147.46MHz </a:t>
            </a:r>
          </a:p>
          <a:p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(it is getting locked 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77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9903" y="197241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ADC 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8083" y="197241"/>
            <a:ext cx="48108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Using the ADC </a:t>
            </a:r>
            <a:r>
              <a:rPr lang="en-US" dirty="0" err="1" smtClean="0"/>
              <a:t>config</a:t>
            </a:r>
            <a:r>
              <a:rPr lang="en-US" dirty="0" smtClean="0"/>
              <a:t> file : </a:t>
            </a:r>
            <a:r>
              <a:rPr lang="en-US" b="1" dirty="0" smtClean="0"/>
              <a:t>ADS54J60_LMF_8224 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4413" y="520406"/>
            <a:ext cx="9525000" cy="626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154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50" y="2140753"/>
            <a:ext cx="5895975" cy="4305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2151" y="591379"/>
            <a:ext cx="1341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Firmware  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8700" y="386427"/>
            <a:ext cx="309777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 VIO </a:t>
            </a:r>
          </a:p>
          <a:p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After the master_reset_n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 1 </a:t>
            </a: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sym typeface="Wingdings" panose="05000000000000000000" pitchFamily="2" charset="2"/>
              </a:rPr>
              <a:t>qpll0 locked    “11”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599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488" y="1989248"/>
            <a:ext cx="11772900" cy="46767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89280" y="108797"/>
            <a:ext cx="335829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 ILA </a:t>
            </a:r>
          </a:p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 could only see the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Sysref</a:t>
            </a:r>
            <a:r>
              <a:rPr lang="en-US" dirty="0" smtClean="0"/>
              <a:t> signal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LMFC pulse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Rx_Sysref</a:t>
            </a:r>
            <a:r>
              <a:rPr lang="en-US" dirty="0" smtClean="0"/>
              <a:t> realign counter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Sync_n</a:t>
            </a:r>
            <a:r>
              <a:rPr lang="en-US" dirty="0" smtClean="0"/>
              <a:t> is still ‘0’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72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133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Book Antiqua</vt:lpstr>
      <vt:lpstr>Calibri</vt:lpstr>
      <vt:lpstr>Calibri Light</vt:lpstr>
      <vt:lpstr>Times New Roman</vt:lpstr>
      <vt:lpstr>Wingdings</vt:lpstr>
      <vt:lpstr>Office Theme</vt:lpstr>
      <vt:lpstr>Observations &amp; Modifications  on ADS54J60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2021-11-29T09:56:44Z</dcterms:created>
  <dcterms:modified xsi:type="dcterms:W3CDTF">2021-11-29T10:14:23Z</dcterms:modified>
</cp:coreProperties>
</file>