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0084-2295-4CC9-91C9-BD880C4101A4}" type="datetimeFigureOut">
              <a:rPr lang="ko-KR" altLang="en-US" smtClean="0"/>
              <a:t>2016-11-25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232A-5B1F-4D5D-883D-F1130E24321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8057"/>
            <a:ext cx="7572375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Registered User</cp:lastModifiedBy>
  <cp:revision>1</cp:revision>
  <dcterms:created xsi:type="dcterms:W3CDTF">2016-11-25T07:46:38Z</dcterms:created>
  <dcterms:modified xsi:type="dcterms:W3CDTF">2016-11-25T07:47:27Z</dcterms:modified>
</cp:coreProperties>
</file>