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3C010-85E1-463A-A0EF-372C58248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D2EB1B-A8D1-4258-AEAC-F422D4A7B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40EC7-9683-4DEA-8213-76F472153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4E8D7-1F2F-4D1A-A894-46E4EA5A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6E2C-BFB8-4A5B-A550-50A26A10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9D8EF-CCAC-40C7-9A08-01658320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3745E-0972-4105-853E-6BD887E87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4C37C-9A9F-4592-B7E9-AA08C172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F44E7-1930-43EB-B060-D62ECB90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2D720-2B9C-43A2-8B7B-7DE7AC2FE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6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564E3-88FC-4959-B689-0AA42C8ED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91430-7E2D-4CDA-8715-C6AA56E6A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64B23-3F67-4469-BE77-58BE2D34B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28652-C561-4322-A2E4-C7747DB6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B8284-2A03-46DA-A087-B4A9B4BF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7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79A3-3FCF-4139-AB20-281476D0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DC6B4-8FA1-4C6E-B126-566414888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3614B-D294-4D09-92A2-84A09BC9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57846-8D2A-4821-8E17-A27550F80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0B0AC-B762-4AD9-9848-0ED71BC6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2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D5FCB-A749-4FD4-9A04-7C91EAE5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5B269-BBC1-4972-8280-6A1D50316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C2701-A193-4AD5-8D4C-3A6DF114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EFBBC-69C8-4EE4-8477-1A11ADFD6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EE473-67D2-47F7-B4E2-F53C217F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3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E732-AE14-4934-8273-1AD28B35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E6307-0517-450A-8CEA-5B6B7AE71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3F46E-0009-4E5F-BE9E-C980402B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D893F-B7D9-4652-9874-03D64371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75A27-3647-4120-80D1-FEE00BA0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C0B67-C7CA-4EC6-AA2D-F053D3AC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3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BD0CE-D7A0-4708-840E-D60C380D6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297F-C4D1-45D3-AB02-4E9CE9629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B5E57-484D-43D8-93C9-0ED6E4E8C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CB8ACD-7FC9-4773-BFF2-7624B640A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19E7F-908E-42BC-ACBB-42BF41449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2C43A3-ED39-4262-9715-0D5E3E8EC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FDCBF2-C830-4956-BEEB-39780666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C25C3-2DF3-4D8C-B946-96B5EB2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5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4F3FC-3353-43BA-BA41-7D38BCFE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CD60C-C312-4D6B-A57F-7CF1377D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226ABE-DF9C-440F-AD3E-DDFAA2E60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22D21-A2B1-4080-B6DA-15F6D659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54FF9-4E33-4C9A-A274-9EF4D483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B61989-474F-4B87-969B-F2540D89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718D0-106B-42AF-A1F2-7BA6D2247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4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CADB-4753-4314-BF6E-F8D65DC7A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05622-E58A-4920-9E85-1D8F0D974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B43EB-80A7-4214-A0DE-2FDB58793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C832F-ECA8-42D5-A40C-E3A0EB3F7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7DD2E-75DD-4AD7-81DE-7D05DD84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9A2D2-D625-4B66-B269-B71EB883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3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3387B-A661-4596-8457-1D8F7A53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EE2F7-1EC7-4D3A-9539-CFCFD9DF7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EF444E-65A8-47FA-85BA-7FCC0FFE6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E39A7-C7A1-49FF-B2E7-FE536D99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B703B-63CD-4C02-9FF0-789F5291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2624C-B878-419C-A40A-333A2C6F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4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79EBE-5C1B-4EF3-93FB-04DF23E0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5131C-D488-4C0B-A803-337BC975F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41237-A1E1-44F8-B938-C1D5EB26C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2529B-188A-42B8-9D79-B142872F681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6DD8-6799-4287-87D0-7706E6EC0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9BF68-75B5-4147-B70E-5AC81DC3B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5542E-E20B-476D-A943-3FFFB9AF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786956-21F8-44A6-87FC-D7EE03108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604837"/>
            <a:ext cx="8886825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Seton, Jim</dc:creator>
  <cp:lastModifiedBy>Seton, Jim</cp:lastModifiedBy>
  <cp:revision>1</cp:revision>
  <dcterms:created xsi:type="dcterms:W3CDTF">2021-12-30T12:31:59Z</dcterms:created>
  <dcterms:modified xsi:type="dcterms:W3CDTF">2021-12-30T12:32:24Z</dcterms:modified>
</cp:coreProperties>
</file>