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5259A-9688-4F5A-B16E-5DAF6C889736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729F-BEA6-4C5A-8C1D-38994B83B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130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5259A-9688-4F5A-B16E-5DAF6C889736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729F-BEA6-4C5A-8C1D-38994B83B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143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5259A-9688-4F5A-B16E-5DAF6C889736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729F-BEA6-4C5A-8C1D-38994B83B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83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5259A-9688-4F5A-B16E-5DAF6C889736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729F-BEA6-4C5A-8C1D-38994B83B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969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5259A-9688-4F5A-B16E-5DAF6C889736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729F-BEA6-4C5A-8C1D-38994B83B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0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5259A-9688-4F5A-B16E-5DAF6C889736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729F-BEA6-4C5A-8C1D-38994B83B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62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5259A-9688-4F5A-B16E-5DAF6C889736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729F-BEA6-4C5A-8C1D-38994B83B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61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5259A-9688-4F5A-B16E-5DAF6C889736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729F-BEA6-4C5A-8C1D-38994B83B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67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5259A-9688-4F5A-B16E-5DAF6C889736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729F-BEA6-4C5A-8C1D-38994B83B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292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5259A-9688-4F5A-B16E-5DAF6C889736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729F-BEA6-4C5A-8C1D-38994B83B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2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5259A-9688-4F5A-B16E-5DAF6C889736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729F-BEA6-4C5A-8C1D-38994B83B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66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5259A-9688-4F5A-B16E-5DAF6C889736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F729F-BEA6-4C5A-8C1D-38994B83B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715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10600" cy="1143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Program DAC and LMK as shown below with a 400MHz clock connected to J17.</a:t>
            </a:r>
            <a:endParaRPr lang="en-US" sz="20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733" y="1600200"/>
            <a:ext cx="6748534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8240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800" dirty="0" smtClean="0"/>
              <a:t>Set </a:t>
            </a:r>
            <a:r>
              <a:rPr lang="en-US" sz="1800" dirty="0" err="1" smtClean="0"/>
              <a:t>CLKout</a:t>
            </a:r>
            <a:r>
              <a:rPr lang="en-US" sz="1800" dirty="0" smtClean="0"/>
              <a:t> 0 and 1 DCLK Divider to 1 and DCLK Source to Divider + DCC + HS</a:t>
            </a:r>
            <a:br>
              <a:rPr lang="en-US" sz="1800" dirty="0" smtClean="0"/>
            </a:br>
            <a:r>
              <a:rPr lang="en-US" sz="1800" dirty="0" smtClean="0"/>
              <a:t>Set </a:t>
            </a:r>
            <a:r>
              <a:rPr lang="en-US" sz="1800" dirty="0" err="1" smtClean="0"/>
              <a:t>CLKout</a:t>
            </a:r>
            <a:r>
              <a:rPr lang="en-US" sz="1800" dirty="0" smtClean="0"/>
              <a:t> 2 and 3 DCLK Divider to 1 and DCLK Source to Divider + DCC + HS</a:t>
            </a:r>
            <a:br>
              <a:rPr lang="en-US" sz="1800" dirty="0" smtClean="0"/>
            </a:br>
            <a:r>
              <a:rPr lang="en-US" sz="1800" dirty="0" smtClean="0"/>
              <a:t>Unselect Group </a:t>
            </a:r>
            <a:r>
              <a:rPr lang="en-US" sz="1800" dirty="0" err="1" smtClean="0"/>
              <a:t>Powerdown</a:t>
            </a:r>
            <a:r>
              <a:rPr lang="en-US" sz="1800" dirty="0" smtClean="0"/>
              <a:t> for </a:t>
            </a:r>
            <a:r>
              <a:rPr lang="en-US" sz="1800" dirty="0" err="1" smtClean="0"/>
              <a:t>CLKout</a:t>
            </a:r>
            <a:r>
              <a:rPr lang="en-US" sz="1800" dirty="0" smtClean="0"/>
              <a:t> 12 and 13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Set </a:t>
            </a:r>
            <a:r>
              <a:rPr lang="en-US" sz="1800" dirty="0" err="1" smtClean="0"/>
              <a:t>CLKout</a:t>
            </a:r>
            <a:r>
              <a:rPr lang="en-US" sz="1800" dirty="0" smtClean="0"/>
              <a:t> 12 and 13 DCLK Divider to 2 and DCLK Source to Divider </a:t>
            </a:r>
            <a:endParaRPr lang="en-US" sz="1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733" y="1600200"/>
            <a:ext cx="6748534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4011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33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Program DAC and LMK as shown below with a 400MHz clock connected to J17.</vt:lpstr>
      <vt:lpstr>Set CLKout 0 and 1 DCLK Divider to 1 and DCLK Source to Divider + DCC + HS Set CLKout 2 and 3 DCLK Divider to 1 and DCLK Source to Divider + DCC + HS Unselect Group Powerdown for CLKout 12 and 13 Set CLKout 12 and 13 DCLK Divider to 2 and DCLK Source to Divider </vt:lpstr>
    </vt:vector>
  </TitlesOfParts>
  <Company>Texas Instruments,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DAC and LMK as shown below with a 400MHz clock connected to J17.</dc:title>
  <dc:creator>a0181823</dc:creator>
  <cp:lastModifiedBy>a0181823</cp:lastModifiedBy>
  <cp:revision>1</cp:revision>
  <dcterms:created xsi:type="dcterms:W3CDTF">2020-08-13T11:31:47Z</dcterms:created>
  <dcterms:modified xsi:type="dcterms:W3CDTF">2020-08-13T11:39:25Z</dcterms:modified>
</cp:coreProperties>
</file>