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53" y="1122381"/>
            <a:ext cx="6858318" cy="238763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53" y="3602096"/>
            <a:ext cx="6858318" cy="165578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979" y="365131"/>
            <a:ext cx="1971766" cy="5811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79" y="365131"/>
            <a:ext cx="5800994" cy="5811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916" y="1709766"/>
            <a:ext cx="7887066" cy="285278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916" y="4589537"/>
            <a:ext cx="7887066" cy="150021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79" y="1825654"/>
            <a:ext cx="3886380" cy="43514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365" y="1825654"/>
            <a:ext cx="3886380" cy="43514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0" y="365131"/>
            <a:ext cx="7887066" cy="13255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70" y="1681190"/>
            <a:ext cx="3868520" cy="8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70" y="2505115"/>
            <a:ext cx="3868520" cy="36846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365" y="1681190"/>
            <a:ext cx="3887571" cy="8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365" y="2505115"/>
            <a:ext cx="3887571" cy="36846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0" y="457207"/>
            <a:ext cx="2949315" cy="16002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571" y="987441"/>
            <a:ext cx="4629365" cy="4873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70" y="2057433"/>
            <a:ext cx="2949315" cy="381164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70" y="457207"/>
            <a:ext cx="2949315" cy="16002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571" y="987441"/>
            <a:ext cx="4629365" cy="48737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70" y="2057433"/>
            <a:ext cx="2949315" cy="381164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79" y="365131"/>
            <a:ext cx="7887066" cy="1325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79" y="1825654"/>
            <a:ext cx="7887066" cy="4351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79" y="6356452"/>
            <a:ext cx="2057495" cy="365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090" y="6356452"/>
            <a:ext cx="3086243" cy="365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8250" y="6356452"/>
            <a:ext cx="2057495" cy="365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6524625" y="201295"/>
            <a:ext cx="2058670" cy="645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770"/>
              <a:t>ADS124S08</a:t>
            </a:r>
            <a:endParaRPr lang="en-US" sz="1770"/>
          </a:p>
        </p:txBody>
      </p:sp>
      <p:sp>
        <p:nvSpPr>
          <p:cNvPr id="5" name="Rectangles 4"/>
          <p:cNvSpPr/>
          <p:nvPr/>
        </p:nvSpPr>
        <p:spPr>
          <a:xfrm>
            <a:off x="4445635" y="520065"/>
            <a:ext cx="307975" cy="3761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6" name="Oval 5"/>
          <p:cNvSpPr/>
          <p:nvPr/>
        </p:nvSpPr>
        <p:spPr>
          <a:xfrm>
            <a:off x="4562716" y="65609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" name="Oval 6"/>
          <p:cNvSpPr/>
          <p:nvPr/>
        </p:nvSpPr>
        <p:spPr>
          <a:xfrm>
            <a:off x="4558341" y="1011074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8" name="Oval 7"/>
          <p:cNvSpPr/>
          <p:nvPr/>
        </p:nvSpPr>
        <p:spPr>
          <a:xfrm>
            <a:off x="4553967" y="1366056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9" name="Oval 8"/>
          <p:cNvSpPr/>
          <p:nvPr/>
        </p:nvSpPr>
        <p:spPr>
          <a:xfrm>
            <a:off x="4563966" y="1764160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0" name="Oval 9"/>
          <p:cNvSpPr/>
          <p:nvPr/>
        </p:nvSpPr>
        <p:spPr>
          <a:xfrm>
            <a:off x="4572716" y="65609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1" name="Oval 10"/>
          <p:cNvSpPr/>
          <p:nvPr/>
        </p:nvSpPr>
        <p:spPr>
          <a:xfrm>
            <a:off x="4568341" y="1011074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2" name="Oval 11"/>
          <p:cNvSpPr/>
          <p:nvPr/>
        </p:nvSpPr>
        <p:spPr>
          <a:xfrm>
            <a:off x="4563966" y="1366056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3" name="Oval 12"/>
          <p:cNvSpPr/>
          <p:nvPr/>
        </p:nvSpPr>
        <p:spPr>
          <a:xfrm>
            <a:off x="4545217" y="3886437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4" name="Oval 13"/>
          <p:cNvSpPr/>
          <p:nvPr/>
        </p:nvSpPr>
        <p:spPr>
          <a:xfrm>
            <a:off x="4553967" y="2778370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5" name="Oval 14"/>
          <p:cNvSpPr/>
          <p:nvPr/>
        </p:nvSpPr>
        <p:spPr>
          <a:xfrm>
            <a:off x="4549592" y="3133352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6" name="Oval 15"/>
          <p:cNvSpPr/>
          <p:nvPr/>
        </p:nvSpPr>
        <p:spPr>
          <a:xfrm>
            <a:off x="4545217" y="348833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739640" y="71501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606290" y="375285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0" idx="0"/>
          </p:cNvCxnSpPr>
          <p:nvPr/>
        </p:nvCxnSpPr>
        <p:spPr>
          <a:xfrm flipH="1">
            <a:off x="4610100" y="382270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52975" y="105537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753610" y="141033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53610" y="180784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s 22"/>
          <p:cNvSpPr/>
          <p:nvPr/>
        </p:nvSpPr>
        <p:spPr>
          <a:xfrm>
            <a:off x="2919095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3" idx="0"/>
          </p:cNvCxnSpPr>
          <p:nvPr/>
        </p:nvCxnSpPr>
        <p:spPr>
          <a:xfrm flipV="1">
            <a:off x="2957195" y="668020"/>
            <a:ext cx="0" cy="452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938145" y="706120"/>
            <a:ext cx="1619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944495" y="1042670"/>
            <a:ext cx="162814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944495" y="1431925"/>
            <a:ext cx="1628140" cy="4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950845" y="1807845"/>
            <a:ext cx="1607185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2944495" y="1372235"/>
            <a:ext cx="13970" cy="4108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39640" y="289052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52975" y="323088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53610" y="358584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753610" y="398335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s 37"/>
          <p:cNvSpPr/>
          <p:nvPr/>
        </p:nvSpPr>
        <p:spPr>
          <a:xfrm>
            <a:off x="3490595" y="324548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8" idx="0"/>
          </p:cNvCxnSpPr>
          <p:nvPr/>
        </p:nvCxnSpPr>
        <p:spPr>
          <a:xfrm flipV="1">
            <a:off x="3528695" y="2825115"/>
            <a:ext cx="0" cy="420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515995" y="283083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3528695" y="318008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3531235" y="355663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529965" y="3938905"/>
            <a:ext cx="951865" cy="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3531235" y="3505835"/>
            <a:ext cx="7620" cy="1974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s 44"/>
          <p:cNvSpPr/>
          <p:nvPr/>
        </p:nvSpPr>
        <p:spPr>
          <a:xfrm>
            <a:off x="2923540" y="578548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2961640" y="5483225"/>
            <a:ext cx="0" cy="3022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</p:cNvCxnSpPr>
          <p:nvPr/>
        </p:nvCxnSpPr>
        <p:spPr>
          <a:xfrm>
            <a:off x="2961640" y="6036945"/>
            <a:ext cx="0" cy="255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58465" y="5478780"/>
            <a:ext cx="3573780" cy="1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958465" y="6286500"/>
            <a:ext cx="3566795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4606290" y="2483485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597400" y="2490470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 Box 51"/>
          <p:cNvSpPr txBox="1"/>
          <p:nvPr/>
        </p:nvSpPr>
        <p:spPr>
          <a:xfrm>
            <a:off x="6602095" y="289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AIN0</a:t>
            </a:r>
            <a:endParaRPr lang="en-US" sz="800"/>
          </a:p>
        </p:txBody>
      </p:sp>
      <p:sp>
        <p:nvSpPr>
          <p:cNvPr id="53" name="Text Box 52"/>
          <p:cNvSpPr txBox="1"/>
          <p:nvPr/>
        </p:nvSpPr>
        <p:spPr>
          <a:xfrm>
            <a:off x="6589395" y="5816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</a:t>
            </a:r>
            <a:endParaRPr lang="en-US" sz="800"/>
          </a:p>
        </p:txBody>
      </p:sp>
      <p:sp>
        <p:nvSpPr>
          <p:cNvPr id="54" name="Text Box 53"/>
          <p:cNvSpPr txBox="1"/>
          <p:nvPr/>
        </p:nvSpPr>
        <p:spPr>
          <a:xfrm>
            <a:off x="6602095" y="975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AIN2</a:t>
            </a:r>
            <a:endParaRPr lang="en-US" sz="800"/>
          </a:p>
        </p:txBody>
      </p:sp>
      <p:sp>
        <p:nvSpPr>
          <p:cNvPr id="55" name="Text Box 54"/>
          <p:cNvSpPr txBox="1"/>
          <p:nvPr/>
        </p:nvSpPr>
        <p:spPr>
          <a:xfrm>
            <a:off x="6602095" y="13436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56" name="Text Box 55"/>
          <p:cNvSpPr txBox="1"/>
          <p:nvPr/>
        </p:nvSpPr>
        <p:spPr>
          <a:xfrm>
            <a:off x="6576695" y="17119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AIN4</a:t>
            </a:r>
            <a:endParaRPr lang="en-US" sz="800"/>
          </a:p>
        </p:txBody>
      </p:sp>
      <p:sp>
        <p:nvSpPr>
          <p:cNvPr id="57" name="Text Box 56"/>
          <p:cNvSpPr txBox="1"/>
          <p:nvPr/>
        </p:nvSpPr>
        <p:spPr>
          <a:xfrm>
            <a:off x="6589395" y="23977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AIN5</a:t>
            </a:r>
            <a:endParaRPr lang="en-US" sz="800"/>
          </a:p>
        </p:txBody>
      </p:sp>
      <p:sp>
        <p:nvSpPr>
          <p:cNvPr id="58" name="Text Box 57"/>
          <p:cNvSpPr txBox="1"/>
          <p:nvPr/>
        </p:nvSpPr>
        <p:spPr>
          <a:xfrm>
            <a:off x="6576695" y="27914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AIN6</a:t>
            </a:r>
            <a:endParaRPr lang="en-US" sz="800"/>
          </a:p>
        </p:txBody>
      </p:sp>
      <p:sp>
        <p:nvSpPr>
          <p:cNvPr id="59" name="Text Box 58"/>
          <p:cNvSpPr txBox="1"/>
          <p:nvPr/>
        </p:nvSpPr>
        <p:spPr>
          <a:xfrm>
            <a:off x="6589395" y="3134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AIN7</a:t>
            </a:r>
            <a:endParaRPr lang="en-US" sz="800"/>
          </a:p>
        </p:txBody>
      </p:sp>
      <p:sp>
        <p:nvSpPr>
          <p:cNvPr id="60" name="Text Box 59"/>
          <p:cNvSpPr txBox="1"/>
          <p:nvPr/>
        </p:nvSpPr>
        <p:spPr>
          <a:xfrm>
            <a:off x="6589395" y="3515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AIN8</a:t>
            </a:r>
            <a:endParaRPr lang="en-US" sz="800"/>
          </a:p>
        </p:txBody>
      </p:sp>
      <p:sp>
        <p:nvSpPr>
          <p:cNvPr id="61" name="Text Box 60"/>
          <p:cNvSpPr txBox="1"/>
          <p:nvPr/>
        </p:nvSpPr>
        <p:spPr>
          <a:xfrm>
            <a:off x="6563995" y="3896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AIN9</a:t>
            </a:r>
            <a:endParaRPr lang="en-US" sz="800"/>
          </a:p>
        </p:txBody>
      </p:sp>
      <p:sp>
        <p:nvSpPr>
          <p:cNvPr id="62" name="Text Box 61"/>
          <p:cNvSpPr txBox="1"/>
          <p:nvPr/>
        </p:nvSpPr>
        <p:spPr>
          <a:xfrm>
            <a:off x="3070225" y="5809615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</a:t>
            </a:r>
            <a:endParaRPr lang="en-US" b="1"/>
          </a:p>
        </p:txBody>
      </p:sp>
      <p:sp>
        <p:nvSpPr>
          <p:cNvPr id="63" name="Rectangles 62"/>
          <p:cNvSpPr/>
          <p:nvPr/>
        </p:nvSpPr>
        <p:spPr>
          <a:xfrm>
            <a:off x="2527300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4" name="Rectangles 63"/>
          <p:cNvSpPr/>
          <p:nvPr/>
        </p:nvSpPr>
        <p:spPr>
          <a:xfrm>
            <a:off x="2166620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 flipH="1" flipV="1">
            <a:off x="2562225" y="66738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550160" y="183705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2559050" y="134239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559050" y="66802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2565400" y="104584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2202815" y="67373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202815" y="66738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2201545" y="134239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201545" y="182372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s 95"/>
          <p:cNvSpPr/>
          <p:nvPr/>
        </p:nvSpPr>
        <p:spPr>
          <a:xfrm>
            <a:off x="2527300" y="330073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7" name="Rectangles 96"/>
          <p:cNvSpPr/>
          <p:nvPr/>
        </p:nvSpPr>
        <p:spPr>
          <a:xfrm>
            <a:off x="2166620" y="330073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H="1" flipV="1">
            <a:off x="2562225" y="284734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2550160" y="401701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559050" y="352234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2559050" y="284797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2565400" y="322580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2202815" y="285369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2202815" y="284734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 flipV="1">
            <a:off x="2201545" y="352234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2201545" y="400367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 Box 106"/>
          <p:cNvSpPr txBox="1"/>
          <p:nvPr/>
        </p:nvSpPr>
        <p:spPr>
          <a:xfrm>
            <a:off x="1455420" y="1118235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09" name="Text Box 108"/>
          <p:cNvSpPr txBox="1"/>
          <p:nvPr/>
        </p:nvSpPr>
        <p:spPr>
          <a:xfrm>
            <a:off x="1455420" y="3222625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10" name="Text Box 109"/>
          <p:cNvSpPr txBox="1"/>
          <p:nvPr/>
        </p:nvSpPr>
        <p:spPr>
          <a:xfrm>
            <a:off x="6627495" y="5369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REFP0</a:t>
            </a:r>
            <a:endParaRPr lang="en-US" sz="800"/>
          </a:p>
        </p:txBody>
      </p:sp>
      <p:sp>
        <p:nvSpPr>
          <p:cNvPr id="111" name="Text Box 110"/>
          <p:cNvSpPr txBox="1"/>
          <p:nvPr/>
        </p:nvSpPr>
        <p:spPr>
          <a:xfrm>
            <a:off x="6652895" y="6131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REFN0</a:t>
            </a:r>
            <a:endParaRPr lang="en-US" sz="800"/>
          </a:p>
        </p:txBody>
      </p:sp>
      <p:sp>
        <p:nvSpPr>
          <p:cNvPr id="112" name="Text Box 111"/>
          <p:cNvSpPr txBox="1"/>
          <p:nvPr/>
        </p:nvSpPr>
        <p:spPr>
          <a:xfrm>
            <a:off x="429895" y="224790"/>
            <a:ext cx="2164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Approch 1</a:t>
            </a:r>
            <a:endParaRPr 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s 3"/>
          <p:cNvSpPr/>
          <p:nvPr/>
        </p:nvSpPr>
        <p:spPr>
          <a:xfrm>
            <a:off x="6553200" y="0"/>
            <a:ext cx="205867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770"/>
              <a:t>ADS124S08</a:t>
            </a:r>
            <a:endParaRPr lang="en-US" sz="1770"/>
          </a:p>
        </p:txBody>
      </p:sp>
      <p:sp>
        <p:nvSpPr>
          <p:cNvPr id="30" name="Rectangles 29"/>
          <p:cNvSpPr/>
          <p:nvPr/>
        </p:nvSpPr>
        <p:spPr>
          <a:xfrm>
            <a:off x="4474210" y="318770"/>
            <a:ext cx="307975" cy="3761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1" name="Oval 30"/>
          <p:cNvSpPr/>
          <p:nvPr/>
        </p:nvSpPr>
        <p:spPr>
          <a:xfrm>
            <a:off x="4591291" y="45479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2" name="Oval 31"/>
          <p:cNvSpPr/>
          <p:nvPr/>
        </p:nvSpPr>
        <p:spPr>
          <a:xfrm>
            <a:off x="4586916" y="809779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3" name="Oval 32"/>
          <p:cNvSpPr/>
          <p:nvPr/>
        </p:nvSpPr>
        <p:spPr>
          <a:xfrm>
            <a:off x="4582542" y="1164761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52" name="Oval 51"/>
          <p:cNvSpPr/>
          <p:nvPr/>
        </p:nvSpPr>
        <p:spPr>
          <a:xfrm>
            <a:off x="4592541" y="1562865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4" name="Oval 73"/>
          <p:cNvSpPr/>
          <p:nvPr/>
        </p:nvSpPr>
        <p:spPr>
          <a:xfrm>
            <a:off x="4601291" y="45479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5" name="Oval 74"/>
          <p:cNvSpPr/>
          <p:nvPr/>
        </p:nvSpPr>
        <p:spPr>
          <a:xfrm>
            <a:off x="4596916" y="809779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6" name="Oval 75"/>
          <p:cNvSpPr/>
          <p:nvPr/>
        </p:nvSpPr>
        <p:spPr>
          <a:xfrm>
            <a:off x="4592541" y="1164761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7" name="Oval 76"/>
          <p:cNvSpPr/>
          <p:nvPr/>
        </p:nvSpPr>
        <p:spPr>
          <a:xfrm>
            <a:off x="4573792" y="3685142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8" name="Oval 77"/>
          <p:cNvSpPr/>
          <p:nvPr/>
        </p:nvSpPr>
        <p:spPr>
          <a:xfrm>
            <a:off x="4582542" y="2577075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9" name="Oval 78"/>
          <p:cNvSpPr/>
          <p:nvPr/>
        </p:nvSpPr>
        <p:spPr>
          <a:xfrm>
            <a:off x="4578167" y="2932057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80" name="Oval 79"/>
          <p:cNvSpPr/>
          <p:nvPr/>
        </p:nvSpPr>
        <p:spPr>
          <a:xfrm>
            <a:off x="4573792" y="328703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768215" y="51371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634865" y="173990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74" idx="0"/>
          </p:cNvCxnSpPr>
          <p:nvPr/>
        </p:nvCxnSpPr>
        <p:spPr>
          <a:xfrm flipH="1">
            <a:off x="4638675" y="180975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781550" y="85407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782185" y="120904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82185" y="160655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Rectangles 86"/>
          <p:cNvSpPr/>
          <p:nvPr/>
        </p:nvSpPr>
        <p:spPr>
          <a:xfrm>
            <a:off x="2947670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8" name="Straight Connector 87"/>
          <p:cNvCxnSpPr>
            <a:stCxn id="87" idx="0"/>
          </p:cNvCxnSpPr>
          <p:nvPr/>
        </p:nvCxnSpPr>
        <p:spPr>
          <a:xfrm flipV="1">
            <a:off x="2985770" y="466725"/>
            <a:ext cx="0" cy="452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966720" y="504825"/>
            <a:ext cx="1619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2973070" y="841375"/>
            <a:ext cx="162814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2973070" y="1230630"/>
            <a:ext cx="1628140" cy="4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2979420" y="1606550"/>
            <a:ext cx="1607185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2973070" y="1170940"/>
            <a:ext cx="13970" cy="4108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768215" y="268922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781550" y="302958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782185" y="338455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782185" y="378206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Rectangles 112"/>
          <p:cNvSpPr/>
          <p:nvPr/>
        </p:nvSpPr>
        <p:spPr>
          <a:xfrm>
            <a:off x="3519170" y="304419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14" name="Straight Connector 113"/>
          <p:cNvCxnSpPr>
            <a:stCxn id="113" idx="0"/>
          </p:cNvCxnSpPr>
          <p:nvPr/>
        </p:nvCxnSpPr>
        <p:spPr>
          <a:xfrm flipV="1">
            <a:off x="3557270" y="2623820"/>
            <a:ext cx="0" cy="420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 flipV="1">
            <a:off x="3544570" y="262953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 flipV="1">
            <a:off x="3557270" y="297878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 flipV="1">
            <a:off x="3559810" y="335534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 flipV="1">
            <a:off x="3558540" y="3737610"/>
            <a:ext cx="951865" cy="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64" idx="0"/>
          </p:cNvCxnSpPr>
          <p:nvPr/>
        </p:nvCxnSpPr>
        <p:spPr>
          <a:xfrm flipV="1">
            <a:off x="3557905" y="3304540"/>
            <a:ext cx="1905" cy="1451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Rectangles 119"/>
          <p:cNvSpPr/>
          <p:nvPr/>
        </p:nvSpPr>
        <p:spPr>
          <a:xfrm>
            <a:off x="2952115" y="614045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21" name="Straight Connector 120"/>
          <p:cNvCxnSpPr>
            <a:stCxn id="120" idx="0"/>
          </p:cNvCxnSpPr>
          <p:nvPr/>
        </p:nvCxnSpPr>
        <p:spPr>
          <a:xfrm flipV="1">
            <a:off x="2990215" y="5281930"/>
            <a:ext cx="0" cy="858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0215" y="6402070"/>
            <a:ext cx="0" cy="255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994025" y="5889625"/>
            <a:ext cx="3573780" cy="1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994025" y="6646545"/>
            <a:ext cx="3566795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4634865" y="2282190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4625975" y="2289175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 Box 126"/>
          <p:cNvSpPr txBox="1"/>
          <p:nvPr/>
        </p:nvSpPr>
        <p:spPr>
          <a:xfrm>
            <a:off x="6630670" y="882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AIN0</a:t>
            </a:r>
            <a:endParaRPr lang="en-US" sz="800"/>
          </a:p>
        </p:txBody>
      </p:sp>
      <p:sp>
        <p:nvSpPr>
          <p:cNvPr id="128" name="Text Box 127"/>
          <p:cNvSpPr txBox="1"/>
          <p:nvPr/>
        </p:nvSpPr>
        <p:spPr>
          <a:xfrm>
            <a:off x="6617970" y="3803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</a:t>
            </a:r>
            <a:endParaRPr lang="en-US" sz="800"/>
          </a:p>
        </p:txBody>
      </p:sp>
      <p:sp>
        <p:nvSpPr>
          <p:cNvPr id="129" name="Text Box 128"/>
          <p:cNvSpPr txBox="1"/>
          <p:nvPr/>
        </p:nvSpPr>
        <p:spPr>
          <a:xfrm>
            <a:off x="6630670" y="774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AIN2</a:t>
            </a:r>
            <a:endParaRPr lang="en-US" sz="800"/>
          </a:p>
        </p:txBody>
      </p:sp>
      <p:sp>
        <p:nvSpPr>
          <p:cNvPr id="130" name="Text Box 129"/>
          <p:cNvSpPr txBox="1"/>
          <p:nvPr/>
        </p:nvSpPr>
        <p:spPr>
          <a:xfrm>
            <a:off x="6630670" y="11423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131" name="Text Box 130"/>
          <p:cNvSpPr txBox="1"/>
          <p:nvPr/>
        </p:nvSpPr>
        <p:spPr>
          <a:xfrm>
            <a:off x="6605270" y="15106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AIN4</a:t>
            </a:r>
            <a:endParaRPr lang="en-US" sz="800"/>
          </a:p>
        </p:txBody>
      </p:sp>
      <p:sp>
        <p:nvSpPr>
          <p:cNvPr id="132" name="Text Box 131"/>
          <p:cNvSpPr txBox="1"/>
          <p:nvPr/>
        </p:nvSpPr>
        <p:spPr>
          <a:xfrm>
            <a:off x="6617970" y="21964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AIN5</a:t>
            </a:r>
            <a:endParaRPr lang="en-US" sz="800"/>
          </a:p>
        </p:txBody>
      </p:sp>
      <p:sp>
        <p:nvSpPr>
          <p:cNvPr id="133" name="Text Box 132"/>
          <p:cNvSpPr txBox="1"/>
          <p:nvPr/>
        </p:nvSpPr>
        <p:spPr>
          <a:xfrm>
            <a:off x="6605270" y="25901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AIN8</a:t>
            </a:r>
            <a:endParaRPr lang="en-US" sz="800"/>
          </a:p>
        </p:txBody>
      </p:sp>
      <p:sp>
        <p:nvSpPr>
          <p:cNvPr id="134" name="Text Box 133"/>
          <p:cNvSpPr txBox="1"/>
          <p:nvPr/>
        </p:nvSpPr>
        <p:spPr>
          <a:xfrm>
            <a:off x="6617970" y="2933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AIN9</a:t>
            </a:r>
            <a:endParaRPr lang="en-US" sz="800"/>
          </a:p>
        </p:txBody>
      </p:sp>
      <p:sp>
        <p:nvSpPr>
          <p:cNvPr id="135" name="Text Box 134"/>
          <p:cNvSpPr txBox="1"/>
          <p:nvPr/>
        </p:nvSpPr>
        <p:spPr>
          <a:xfrm>
            <a:off x="6617970" y="3314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AIN10</a:t>
            </a:r>
            <a:endParaRPr lang="en-US" sz="800"/>
          </a:p>
        </p:txBody>
      </p:sp>
      <p:sp>
        <p:nvSpPr>
          <p:cNvPr id="136" name="Text Box 135"/>
          <p:cNvSpPr txBox="1"/>
          <p:nvPr/>
        </p:nvSpPr>
        <p:spPr>
          <a:xfrm>
            <a:off x="6592570" y="3695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AIN11</a:t>
            </a:r>
            <a:endParaRPr lang="en-US" sz="800"/>
          </a:p>
        </p:txBody>
      </p:sp>
      <p:sp>
        <p:nvSpPr>
          <p:cNvPr id="137" name="Text Box 136"/>
          <p:cNvSpPr txBox="1"/>
          <p:nvPr/>
        </p:nvSpPr>
        <p:spPr>
          <a:xfrm>
            <a:off x="3098800" y="6023610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Rref1</a:t>
            </a:r>
            <a:endParaRPr lang="en-US" b="1"/>
          </a:p>
        </p:txBody>
      </p:sp>
      <p:sp>
        <p:nvSpPr>
          <p:cNvPr id="138" name="Rectangles 137"/>
          <p:cNvSpPr/>
          <p:nvPr/>
        </p:nvSpPr>
        <p:spPr>
          <a:xfrm>
            <a:off x="2555875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9" name="Rectangles 138"/>
          <p:cNvSpPr/>
          <p:nvPr/>
        </p:nvSpPr>
        <p:spPr>
          <a:xfrm>
            <a:off x="2195195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2590800" y="46609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2578735" y="163576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2587625" y="114109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2587625" y="46672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2593975" y="84455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2231390" y="47244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2231390" y="46609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 flipV="1">
            <a:off x="2230120" y="114109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2230120" y="162242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Rectangles 148"/>
          <p:cNvSpPr/>
          <p:nvPr/>
        </p:nvSpPr>
        <p:spPr>
          <a:xfrm>
            <a:off x="2555875" y="309943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0" name="Rectangles 149"/>
          <p:cNvSpPr/>
          <p:nvPr/>
        </p:nvSpPr>
        <p:spPr>
          <a:xfrm>
            <a:off x="2195195" y="309943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51" name="Straight Connector 150"/>
          <p:cNvCxnSpPr/>
          <p:nvPr/>
        </p:nvCxnSpPr>
        <p:spPr>
          <a:xfrm flipH="1" flipV="1">
            <a:off x="2590800" y="264604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2578735" y="381571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 flipV="1">
            <a:off x="2587625" y="332105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2587625" y="264668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2593975" y="302450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2231390" y="265239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2231390" y="264604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 flipV="1">
            <a:off x="2230120" y="332105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2230120" y="380238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Text Box 159"/>
          <p:cNvSpPr txBox="1"/>
          <p:nvPr/>
        </p:nvSpPr>
        <p:spPr>
          <a:xfrm>
            <a:off x="1483995" y="91694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61" name="Text Box 160"/>
          <p:cNvSpPr txBox="1"/>
          <p:nvPr/>
        </p:nvSpPr>
        <p:spPr>
          <a:xfrm>
            <a:off x="1483995" y="302133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62" name="Text Box 161"/>
          <p:cNvSpPr txBox="1"/>
          <p:nvPr/>
        </p:nvSpPr>
        <p:spPr>
          <a:xfrm>
            <a:off x="6617970" y="578294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REFP0</a:t>
            </a:r>
            <a:endParaRPr lang="en-US" sz="800"/>
          </a:p>
        </p:txBody>
      </p:sp>
      <p:sp>
        <p:nvSpPr>
          <p:cNvPr id="163" name="Text Box 162"/>
          <p:cNvSpPr txBox="1"/>
          <p:nvPr/>
        </p:nvSpPr>
        <p:spPr>
          <a:xfrm>
            <a:off x="6617970" y="650684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REFN0</a:t>
            </a:r>
            <a:endParaRPr lang="en-US" sz="800"/>
          </a:p>
        </p:txBody>
      </p:sp>
      <p:sp>
        <p:nvSpPr>
          <p:cNvPr id="164" name="Rectangles 163"/>
          <p:cNvSpPr/>
          <p:nvPr/>
        </p:nvSpPr>
        <p:spPr>
          <a:xfrm>
            <a:off x="3519805" y="475615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543300" y="4533900"/>
            <a:ext cx="302514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64" idx="2"/>
          </p:cNvCxnSpPr>
          <p:nvPr/>
        </p:nvCxnSpPr>
        <p:spPr>
          <a:xfrm flipH="1">
            <a:off x="3550920" y="5007610"/>
            <a:ext cx="6985" cy="247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542665" y="5239385"/>
            <a:ext cx="302514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Text Box 167"/>
          <p:cNvSpPr txBox="1"/>
          <p:nvPr/>
        </p:nvSpPr>
        <p:spPr>
          <a:xfrm>
            <a:off x="6630670" y="443484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REFP1</a:t>
            </a:r>
            <a:endParaRPr lang="en-US" sz="800"/>
          </a:p>
        </p:txBody>
      </p:sp>
      <p:sp>
        <p:nvSpPr>
          <p:cNvPr id="169" name="Text Box 168"/>
          <p:cNvSpPr txBox="1"/>
          <p:nvPr/>
        </p:nvSpPr>
        <p:spPr>
          <a:xfrm>
            <a:off x="6617970" y="513969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REFN1</a:t>
            </a:r>
            <a:endParaRPr lang="en-US" sz="800"/>
          </a:p>
        </p:txBody>
      </p:sp>
      <p:sp>
        <p:nvSpPr>
          <p:cNvPr id="170" name="Text Box 169"/>
          <p:cNvSpPr txBox="1"/>
          <p:nvPr/>
        </p:nvSpPr>
        <p:spPr>
          <a:xfrm>
            <a:off x="3761105" y="4697730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Rref2</a:t>
            </a:r>
            <a:endParaRPr lang="en-US" b="1"/>
          </a:p>
        </p:txBody>
      </p:sp>
      <p:sp>
        <p:nvSpPr>
          <p:cNvPr id="171" name="Text Box 170"/>
          <p:cNvSpPr txBox="1"/>
          <p:nvPr/>
        </p:nvSpPr>
        <p:spPr>
          <a:xfrm>
            <a:off x="429895" y="224790"/>
            <a:ext cx="2164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Approch 2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s 3"/>
          <p:cNvSpPr/>
          <p:nvPr/>
        </p:nvSpPr>
        <p:spPr>
          <a:xfrm>
            <a:off x="6524625" y="201295"/>
            <a:ext cx="2058670" cy="645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770"/>
              <a:t>ADS124S08</a:t>
            </a:r>
            <a:endParaRPr lang="en-US" sz="1770"/>
          </a:p>
        </p:txBody>
      </p:sp>
      <p:sp>
        <p:nvSpPr>
          <p:cNvPr id="5" name="Rectangles 4"/>
          <p:cNvSpPr/>
          <p:nvPr/>
        </p:nvSpPr>
        <p:spPr>
          <a:xfrm>
            <a:off x="4445635" y="520065"/>
            <a:ext cx="307975" cy="3761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6" name="Oval 5"/>
          <p:cNvSpPr/>
          <p:nvPr/>
        </p:nvSpPr>
        <p:spPr>
          <a:xfrm>
            <a:off x="4562716" y="65609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" name="Oval 6"/>
          <p:cNvSpPr/>
          <p:nvPr/>
        </p:nvSpPr>
        <p:spPr>
          <a:xfrm>
            <a:off x="4558341" y="1011074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8" name="Oval 7"/>
          <p:cNvSpPr/>
          <p:nvPr/>
        </p:nvSpPr>
        <p:spPr>
          <a:xfrm>
            <a:off x="4553967" y="1366056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9" name="Oval 8"/>
          <p:cNvSpPr/>
          <p:nvPr/>
        </p:nvSpPr>
        <p:spPr>
          <a:xfrm>
            <a:off x="4563966" y="1764160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0" name="Oval 9"/>
          <p:cNvSpPr/>
          <p:nvPr/>
        </p:nvSpPr>
        <p:spPr>
          <a:xfrm>
            <a:off x="4572716" y="65609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1" name="Oval 10"/>
          <p:cNvSpPr/>
          <p:nvPr/>
        </p:nvSpPr>
        <p:spPr>
          <a:xfrm>
            <a:off x="4568341" y="1011074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2" name="Oval 11"/>
          <p:cNvSpPr/>
          <p:nvPr/>
        </p:nvSpPr>
        <p:spPr>
          <a:xfrm>
            <a:off x="4563966" y="1366056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3" name="Oval 12"/>
          <p:cNvSpPr/>
          <p:nvPr/>
        </p:nvSpPr>
        <p:spPr>
          <a:xfrm>
            <a:off x="4545217" y="3886437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4" name="Oval 13"/>
          <p:cNvSpPr/>
          <p:nvPr/>
        </p:nvSpPr>
        <p:spPr>
          <a:xfrm>
            <a:off x="4553967" y="2778370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5" name="Oval 14"/>
          <p:cNvSpPr/>
          <p:nvPr/>
        </p:nvSpPr>
        <p:spPr>
          <a:xfrm>
            <a:off x="4549592" y="3133352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6" name="Oval 15"/>
          <p:cNvSpPr/>
          <p:nvPr/>
        </p:nvSpPr>
        <p:spPr>
          <a:xfrm>
            <a:off x="4545217" y="348833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739640" y="71501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606290" y="375285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0" idx="0"/>
          </p:cNvCxnSpPr>
          <p:nvPr/>
        </p:nvCxnSpPr>
        <p:spPr>
          <a:xfrm flipH="1">
            <a:off x="4610100" y="382270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52975" y="105537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753610" y="141033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53610" y="180784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s 22"/>
          <p:cNvSpPr/>
          <p:nvPr/>
        </p:nvSpPr>
        <p:spPr>
          <a:xfrm>
            <a:off x="2919095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3" idx="0"/>
          </p:cNvCxnSpPr>
          <p:nvPr/>
        </p:nvCxnSpPr>
        <p:spPr>
          <a:xfrm flipV="1">
            <a:off x="2957195" y="668020"/>
            <a:ext cx="0" cy="452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938145" y="706120"/>
            <a:ext cx="1619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944495" y="1042670"/>
            <a:ext cx="162814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944495" y="1431925"/>
            <a:ext cx="1628140" cy="4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950845" y="1807845"/>
            <a:ext cx="1607185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2944495" y="1372235"/>
            <a:ext cx="13970" cy="4108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39640" y="289052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52975" y="323088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53610" y="358584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753610" y="398335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s 37"/>
          <p:cNvSpPr/>
          <p:nvPr/>
        </p:nvSpPr>
        <p:spPr>
          <a:xfrm>
            <a:off x="3490595" y="324548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8" idx="0"/>
          </p:cNvCxnSpPr>
          <p:nvPr/>
        </p:nvCxnSpPr>
        <p:spPr>
          <a:xfrm flipV="1">
            <a:off x="3528695" y="2825115"/>
            <a:ext cx="0" cy="420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515995" y="283083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3528695" y="318008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3531235" y="355663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3529965" y="3938905"/>
            <a:ext cx="951865" cy="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3531235" y="3505835"/>
            <a:ext cx="7620" cy="1974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s 44"/>
          <p:cNvSpPr/>
          <p:nvPr/>
        </p:nvSpPr>
        <p:spPr>
          <a:xfrm>
            <a:off x="2923540" y="578548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2961640" y="5483225"/>
            <a:ext cx="0" cy="3022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</p:cNvCxnSpPr>
          <p:nvPr/>
        </p:nvCxnSpPr>
        <p:spPr>
          <a:xfrm>
            <a:off x="2961640" y="6036945"/>
            <a:ext cx="0" cy="255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58465" y="5478780"/>
            <a:ext cx="3573780" cy="1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958465" y="6286500"/>
            <a:ext cx="3566795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 Box 51"/>
          <p:cNvSpPr txBox="1"/>
          <p:nvPr/>
        </p:nvSpPr>
        <p:spPr>
          <a:xfrm>
            <a:off x="6602095" y="289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AIN0</a:t>
            </a:r>
            <a:endParaRPr lang="en-US" sz="800"/>
          </a:p>
        </p:txBody>
      </p:sp>
      <p:sp>
        <p:nvSpPr>
          <p:cNvPr id="53" name="Text Box 52"/>
          <p:cNvSpPr txBox="1"/>
          <p:nvPr/>
        </p:nvSpPr>
        <p:spPr>
          <a:xfrm>
            <a:off x="6589395" y="5816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</a:t>
            </a:r>
            <a:endParaRPr lang="en-US" sz="800"/>
          </a:p>
        </p:txBody>
      </p:sp>
      <p:sp>
        <p:nvSpPr>
          <p:cNvPr id="54" name="Text Box 53"/>
          <p:cNvSpPr txBox="1"/>
          <p:nvPr/>
        </p:nvSpPr>
        <p:spPr>
          <a:xfrm>
            <a:off x="6602095" y="975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AIN2</a:t>
            </a:r>
            <a:endParaRPr lang="en-US" sz="800"/>
          </a:p>
        </p:txBody>
      </p:sp>
      <p:sp>
        <p:nvSpPr>
          <p:cNvPr id="55" name="Text Box 54"/>
          <p:cNvSpPr txBox="1"/>
          <p:nvPr/>
        </p:nvSpPr>
        <p:spPr>
          <a:xfrm>
            <a:off x="6602095" y="13436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56" name="Text Box 55"/>
          <p:cNvSpPr txBox="1"/>
          <p:nvPr/>
        </p:nvSpPr>
        <p:spPr>
          <a:xfrm>
            <a:off x="6576695" y="17119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AIN4</a:t>
            </a:r>
            <a:endParaRPr lang="en-US" sz="800"/>
          </a:p>
        </p:txBody>
      </p:sp>
      <p:sp>
        <p:nvSpPr>
          <p:cNvPr id="58" name="Text Box 57"/>
          <p:cNvSpPr txBox="1"/>
          <p:nvPr/>
        </p:nvSpPr>
        <p:spPr>
          <a:xfrm>
            <a:off x="6576695" y="27914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AIN5</a:t>
            </a:r>
            <a:endParaRPr lang="en-US" sz="800"/>
          </a:p>
        </p:txBody>
      </p:sp>
      <p:sp>
        <p:nvSpPr>
          <p:cNvPr id="59" name="Text Box 58"/>
          <p:cNvSpPr txBox="1"/>
          <p:nvPr/>
        </p:nvSpPr>
        <p:spPr>
          <a:xfrm>
            <a:off x="6589395" y="3134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AIN6</a:t>
            </a:r>
            <a:endParaRPr lang="en-US" sz="800"/>
          </a:p>
        </p:txBody>
      </p:sp>
      <p:sp>
        <p:nvSpPr>
          <p:cNvPr id="60" name="Text Box 59"/>
          <p:cNvSpPr txBox="1"/>
          <p:nvPr/>
        </p:nvSpPr>
        <p:spPr>
          <a:xfrm>
            <a:off x="6589395" y="3515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AIN7</a:t>
            </a:r>
            <a:endParaRPr lang="en-US" sz="800"/>
          </a:p>
        </p:txBody>
      </p:sp>
      <p:sp>
        <p:nvSpPr>
          <p:cNvPr id="61" name="Text Box 60"/>
          <p:cNvSpPr txBox="1"/>
          <p:nvPr/>
        </p:nvSpPr>
        <p:spPr>
          <a:xfrm>
            <a:off x="6563995" y="3896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AIN8</a:t>
            </a:r>
            <a:endParaRPr lang="en-US" sz="800"/>
          </a:p>
        </p:txBody>
      </p:sp>
      <p:sp>
        <p:nvSpPr>
          <p:cNvPr id="62" name="Text Box 61"/>
          <p:cNvSpPr txBox="1"/>
          <p:nvPr/>
        </p:nvSpPr>
        <p:spPr>
          <a:xfrm>
            <a:off x="3070225" y="5809615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</a:t>
            </a:r>
            <a:endParaRPr lang="en-US" b="1"/>
          </a:p>
        </p:txBody>
      </p:sp>
      <p:sp>
        <p:nvSpPr>
          <p:cNvPr id="63" name="Rectangles 62"/>
          <p:cNvSpPr/>
          <p:nvPr/>
        </p:nvSpPr>
        <p:spPr>
          <a:xfrm>
            <a:off x="2527300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4" name="Rectangles 63"/>
          <p:cNvSpPr/>
          <p:nvPr/>
        </p:nvSpPr>
        <p:spPr>
          <a:xfrm>
            <a:off x="2166620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 flipH="1" flipV="1">
            <a:off x="2562225" y="66738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550160" y="183705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2559050" y="134239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559050" y="66802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2565400" y="104584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2202815" y="67373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202815" y="66738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2201545" y="134239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201545" y="182372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s 95"/>
          <p:cNvSpPr/>
          <p:nvPr/>
        </p:nvSpPr>
        <p:spPr>
          <a:xfrm>
            <a:off x="2527300" y="330073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7" name="Rectangles 96"/>
          <p:cNvSpPr/>
          <p:nvPr/>
        </p:nvSpPr>
        <p:spPr>
          <a:xfrm>
            <a:off x="2166620" y="330073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H="1" flipV="1">
            <a:off x="2562225" y="284734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2550160" y="401701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559050" y="352234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2559050" y="284797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2565400" y="322580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2202815" y="285369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2202815" y="284734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 flipV="1">
            <a:off x="2201545" y="352234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2201545" y="400367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 Box 106"/>
          <p:cNvSpPr txBox="1"/>
          <p:nvPr/>
        </p:nvSpPr>
        <p:spPr>
          <a:xfrm>
            <a:off x="1455420" y="1118235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09" name="Text Box 108"/>
          <p:cNvSpPr txBox="1"/>
          <p:nvPr/>
        </p:nvSpPr>
        <p:spPr>
          <a:xfrm>
            <a:off x="1455420" y="3222625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10" name="Text Box 109"/>
          <p:cNvSpPr txBox="1"/>
          <p:nvPr/>
        </p:nvSpPr>
        <p:spPr>
          <a:xfrm>
            <a:off x="6627495" y="5369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REFP0</a:t>
            </a:r>
            <a:endParaRPr lang="en-US" sz="800"/>
          </a:p>
        </p:txBody>
      </p:sp>
      <p:sp>
        <p:nvSpPr>
          <p:cNvPr id="111" name="Text Box 110"/>
          <p:cNvSpPr txBox="1"/>
          <p:nvPr/>
        </p:nvSpPr>
        <p:spPr>
          <a:xfrm>
            <a:off x="6652895" y="6131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REFN0</a:t>
            </a:r>
            <a:endParaRPr lang="en-US" sz="800"/>
          </a:p>
        </p:txBody>
      </p:sp>
      <p:cxnSp>
        <p:nvCxnSpPr>
          <p:cNvPr id="30" name="Straight Connector 29"/>
          <p:cNvCxnSpPr/>
          <p:nvPr/>
        </p:nvCxnSpPr>
        <p:spPr>
          <a:xfrm>
            <a:off x="5148580" y="365125"/>
            <a:ext cx="0" cy="2540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 flipH="1">
            <a:off x="5110480" y="33909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flipH="1">
            <a:off x="5110480" y="285369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2" name="Text Box 111"/>
          <p:cNvSpPr txBox="1"/>
          <p:nvPr/>
        </p:nvSpPr>
        <p:spPr>
          <a:xfrm>
            <a:off x="429895" y="224790"/>
            <a:ext cx="2164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Approch 3</a:t>
            </a:r>
            <a:endParaRPr 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s 3"/>
          <p:cNvSpPr/>
          <p:nvPr/>
        </p:nvSpPr>
        <p:spPr>
          <a:xfrm>
            <a:off x="6553200" y="0"/>
            <a:ext cx="205867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770"/>
              <a:t>ADS124S08</a:t>
            </a:r>
            <a:endParaRPr lang="en-US" sz="1770"/>
          </a:p>
        </p:txBody>
      </p:sp>
      <p:sp>
        <p:nvSpPr>
          <p:cNvPr id="30" name="Rectangles 29"/>
          <p:cNvSpPr/>
          <p:nvPr/>
        </p:nvSpPr>
        <p:spPr>
          <a:xfrm>
            <a:off x="4474210" y="318770"/>
            <a:ext cx="307975" cy="3761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1" name="Oval 30"/>
          <p:cNvSpPr/>
          <p:nvPr/>
        </p:nvSpPr>
        <p:spPr>
          <a:xfrm>
            <a:off x="4591291" y="45479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2" name="Oval 31"/>
          <p:cNvSpPr/>
          <p:nvPr/>
        </p:nvSpPr>
        <p:spPr>
          <a:xfrm>
            <a:off x="4586916" y="809779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3" name="Oval 32"/>
          <p:cNvSpPr/>
          <p:nvPr/>
        </p:nvSpPr>
        <p:spPr>
          <a:xfrm>
            <a:off x="4582542" y="1164761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52" name="Oval 51"/>
          <p:cNvSpPr/>
          <p:nvPr/>
        </p:nvSpPr>
        <p:spPr>
          <a:xfrm>
            <a:off x="4592541" y="1562865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4" name="Oval 73"/>
          <p:cNvSpPr/>
          <p:nvPr/>
        </p:nvSpPr>
        <p:spPr>
          <a:xfrm>
            <a:off x="4601291" y="45479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5" name="Oval 74"/>
          <p:cNvSpPr/>
          <p:nvPr/>
        </p:nvSpPr>
        <p:spPr>
          <a:xfrm>
            <a:off x="4596916" y="809779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6" name="Oval 75"/>
          <p:cNvSpPr/>
          <p:nvPr/>
        </p:nvSpPr>
        <p:spPr>
          <a:xfrm>
            <a:off x="4592541" y="1164761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7" name="Oval 76"/>
          <p:cNvSpPr/>
          <p:nvPr/>
        </p:nvSpPr>
        <p:spPr>
          <a:xfrm>
            <a:off x="4573792" y="3685142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8" name="Oval 77"/>
          <p:cNvSpPr/>
          <p:nvPr/>
        </p:nvSpPr>
        <p:spPr>
          <a:xfrm>
            <a:off x="4582542" y="2577075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9" name="Oval 78"/>
          <p:cNvSpPr/>
          <p:nvPr/>
        </p:nvSpPr>
        <p:spPr>
          <a:xfrm>
            <a:off x="4578167" y="2932057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80" name="Oval 79"/>
          <p:cNvSpPr/>
          <p:nvPr/>
        </p:nvSpPr>
        <p:spPr>
          <a:xfrm>
            <a:off x="4573792" y="328703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768215" y="51371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634865" y="173990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74" idx="0"/>
          </p:cNvCxnSpPr>
          <p:nvPr/>
        </p:nvCxnSpPr>
        <p:spPr>
          <a:xfrm flipH="1">
            <a:off x="4638675" y="180975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781550" y="85407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782185" y="120904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782185" y="160655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Rectangles 86"/>
          <p:cNvSpPr/>
          <p:nvPr/>
        </p:nvSpPr>
        <p:spPr>
          <a:xfrm>
            <a:off x="2947670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8" name="Straight Connector 87"/>
          <p:cNvCxnSpPr>
            <a:stCxn id="87" idx="0"/>
          </p:cNvCxnSpPr>
          <p:nvPr/>
        </p:nvCxnSpPr>
        <p:spPr>
          <a:xfrm flipV="1">
            <a:off x="2985770" y="466725"/>
            <a:ext cx="0" cy="452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966720" y="504825"/>
            <a:ext cx="1619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2973070" y="841375"/>
            <a:ext cx="162814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2973070" y="1230630"/>
            <a:ext cx="1628140" cy="4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H="1">
            <a:off x="2979420" y="1606550"/>
            <a:ext cx="1607185" cy="15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2973070" y="1170940"/>
            <a:ext cx="13970" cy="4108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768215" y="268922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781550" y="302958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782185" y="338455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782185" y="378206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Rectangles 112"/>
          <p:cNvSpPr/>
          <p:nvPr/>
        </p:nvSpPr>
        <p:spPr>
          <a:xfrm>
            <a:off x="3519170" y="304419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14" name="Straight Connector 113"/>
          <p:cNvCxnSpPr>
            <a:stCxn id="113" idx="0"/>
          </p:cNvCxnSpPr>
          <p:nvPr/>
        </p:nvCxnSpPr>
        <p:spPr>
          <a:xfrm flipV="1">
            <a:off x="3557270" y="2623820"/>
            <a:ext cx="0" cy="420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 flipV="1">
            <a:off x="3544570" y="262953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 flipV="1">
            <a:off x="3557270" y="297878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 flipV="1">
            <a:off x="3559810" y="335534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H="1" flipV="1">
            <a:off x="3558540" y="3737610"/>
            <a:ext cx="951865" cy="6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64" idx="0"/>
          </p:cNvCxnSpPr>
          <p:nvPr/>
        </p:nvCxnSpPr>
        <p:spPr>
          <a:xfrm flipV="1">
            <a:off x="3557905" y="3304540"/>
            <a:ext cx="1905" cy="1451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Rectangles 119"/>
          <p:cNvSpPr/>
          <p:nvPr/>
        </p:nvSpPr>
        <p:spPr>
          <a:xfrm>
            <a:off x="2952115" y="614045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21" name="Straight Connector 120"/>
          <p:cNvCxnSpPr>
            <a:stCxn id="120" idx="0"/>
          </p:cNvCxnSpPr>
          <p:nvPr/>
        </p:nvCxnSpPr>
        <p:spPr>
          <a:xfrm flipV="1">
            <a:off x="2990215" y="5281930"/>
            <a:ext cx="0" cy="858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0215" y="6402070"/>
            <a:ext cx="0" cy="255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994025" y="5889625"/>
            <a:ext cx="3573780" cy="1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994025" y="6646545"/>
            <a:ext cx="3566795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 Box 126"/>
          <p:cNvSpPr txBox="1"/>
          <p:nvPr/>
        </p:nvSpPr>
        <p:spPr>
          <a:xfrm>
            <a:off x="6630670" y="882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AIN0</a:t>
            </a:r>
            <a:endParaRPr lang="en-US" sz="800"/>
          </a:p>
        </p:txBody>
      </p:sp>
      <p:sp>
        <p:nvSpPr>
          <p:cNvPr id="128" name="Text Box 127"/>
          <p:cNvSpPr txBox="1"/>
          <p:nvPr/>
        </p:nvSpPr>
        <p:spPr>
          <a:xfrm>
            <a:off x="6617970" y="3803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</a:t>
            </a:r>
            <a:endParaRPr lang="en-US" sz="800"/>
          </a:p>
        </p:txBody>
      </p:sp>
      <p:sp>
        <p:nvSpPr>
          <p:cNvPr id="129" name="Text Box 128"/>
          <p:cNvSpPr txBox="1"/>
          <p:nvPr/>
        </p:nvSpPr>
        <p:spPr>
          <a:xfrm>
            <a:off x="6630670" y="774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AIN2</a:t>
            </a:r>
            <a:endParaRPr lang="en-US" sz="800"/>
          </a:p>
        </p:txBody>
      </p:sp>
      <p:sp>
        <p:nvSpPr>
          <p:cNvPr id="130" name="Text Box 129"/>
          <p:cNvSpPr txBox="1"/>
          <p:nvPr/>
        </p:nvSpPr>
        <p:spPr>
          <a:xfrm>
            <a:off x="6630670" y="11423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131" name="Text Box 130"/>
          <p:cNvSpPr txBox="1"/>
          <p:nvPr/>
        </p:nvSpPr>
        <p:spPr>
          <a:xfrm>
            <a:off x="6605270" y="15106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AIN4</a:t>
            </a:r>
            <a:endParaRPr lang="en-US" sz="800"/>
          </a:p>
        </p:txBody>
      </p:sp>
      <p:sp>
        <p:nvSpPr>
          <p:cNvPr id="133" name="Text Box 132"/>
          <p:cNvSpPr txBox="1"/>
          <p:nvPr/>
        </p:nvSpPr>
        <p:spPr>
          <a:xfrm>
            <a:off x="6605270" y="25901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AIN8</a:t>
            </a:r>
            <a:endParaRPr lang="en-US" sz="800"/>
          </a:p>
        </p:txBody>
      </p:sp>
      <p:sp>
        <p:nvSpPr>
          <p:cNvPr id="134" name="Text Box 133"/>
          <p:cNvSpPr txBox="1"/>
          <p:nvPr/>
        </p:nvSpPr>
        <p:spPr>
          <a:xfrm>
            <a:off x="6617970" y="2933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AIN9</a:t>
            </a:r>
            <a:endParaRPr lang="en-US" sz="800"/>
          </a:p>
        </p:txBody>
      </p:sp>
      <p:sp>
        <p:nvSpPr>
          <p:cNvPr id="135" name="Text Box 134"/>
          <p:cNvSpPr txBox="1"/>
          <p:nvPr/>
        </p:nvSpPr>
        <p:spPr>
          <a:xfrm>
            <a:off x="6617970" y="3314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AIN10</a:t>
            </a:r>
            <a:endParaRPr lang="en-US" sz="800"/>
          </a:p>
        </p:txBody>
      </p:sp>
      <p:sp>
        <p:nvSpPr>
          <p:cNvPr id="136" name="Text Box 135"/>
          <p:cNvSpPr txBox="1"/>
          <p:nvPr/>
        </p:nvSpPr>
        <p:spPr>
          <a:xfrm>
            <a:off x="6592570" y="3695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AIN11</a:t>
            </a:r>
            <a:endParaRPr lang="en-US" sz="800"/>
          </a:p>
        </p:txBody>
      </p:sp>
      <p:sp>
        <p:nvSpPr>
          <p:cNvPr id="137" name="Text Box 136"/>
          <p:cNvSpPr txBox="1"/>
          <p:nvPr/>
        </p:nvSpPr>
        <p:spPr>
          <a:xfrm>
            <a:off x="3098800" y="6023610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Rref1</a:t>
            </a:r>
            <a:endParaRPr lang="en-US" b="1"/>
          </a:p>
        </p:txBody>
      </p:sp>
      <p:sp>
        <p:nvSpPr>
          <p:cNvPr id="138" name="Rectangles 137"/>
          <p:cNvSpPr/>
          <p:nvPr/>
        </p:nvSpPr>
        <p:spPr>
          <a:xfrm>
            <a:off x="2555875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9" name="Rectangles 138"/>
          <p:cNvSpPr/>
          <p:nvPr/>
        </p:nvSpPr>
        <p:spPr>
          <a:xfrm>
            <a:off x="2195195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2590800" y="46609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2578735" y="163576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2587625" y="114109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2587625" y="46672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2593975" y="84455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2231390" y="47244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2231390" y="46609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 flipV="1">
            <a:off x="2230120" y="114109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2230120" y="162242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Rectangles 148"/>
          <p:cNvSpPr/>
          <p:nvPr/>
        </p:nvSpPr>
        <p:spPr>
          <a:xfrm>
            <a:off x="2555875" y="309943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0" name="Rectangles 149"/>
          <p:cNvSpPr/>
          <p:nvPr/>
        </p:nvSpPr>
        <p:spPr>
          <a:xfrm>
            <a:off x="2195195" y="309943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51" name="Straight Connector 150"/>
          <p:cNvCxnSpPr/>
          <p:nvPr/>
        </p:nvCxnSpPr>
        <p:spPr>
          <a:xfrm flipH="1" flipV="1">
            <a:off x="2590800" y="264604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2578735" y="381571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 flipV="1">
            <a:off x="2587625" y="332105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2587625" y="264668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2593975" y="302450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2231390" y="265239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2231390" y="264604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 flipV="1">
            <a:off x="2230120" y="332105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2230120" y="380238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Text Box 159"/>
          <p:cNvSpPr txBox="1"/>
          <p:nvPr/>
        </p:nvSpPr>
        <p:spPr>
          <a:xfrm>
            <a:off x="1483995" y="91694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61" name="Text Box 160"/>
          <p:cNvSpPr txBox="1"/>
          <p:nvPr/>
        </p:nvSpPr>
        <p:spPr>
          <a:xfrm>
            <a:off x="1483995" y="302133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62" name="Text Box 161"/>
          <p:cNvSpPr txBox="1"/>
          <p:nvPr/>
        </p:nvSpPr>
        <p:spPr>
          <a:xfrm>
            <a:off x="6617970" y="578294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REFP0</a:t>
            </a:r>
            <a:endParaRPr lang="en-US" sz="800"/>
          </a:p>
        </p:txBody>
      </p:sp>
      <p:sp>
        <p:nvSpPr>
          <p:cNvPr id="163" name="Text Box 162"/>
          <p:cNvSpPr txBox="1"/>
          <p:nvPr/>
        </p:nvSpPr>
        <p:spPr>
          <a:xfrm>
            <a:off x="6617970" y="650684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REFN0</a:t>
            </a:r>
            <a:endParaRPr lang="en-US" sz="800"/>
          </a:p>
        </p:txBody>
      </p:sp>
      <p:sp>
        <p:nvSpPr>
          <p:cNvPr id="164" name="Rectangles 163"/>
          <p:cNvSpPr/>
          <p:nvPr/>
        </p:nvSpPr>
        <p:spPr>
          <a:xfrm>
            <a:off x="3519805" y="475615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543300" y="4533900"/>
            <a:ext cx="302514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64" idx="2"/>
          </p:cNvCxnSpPr>
          <p:nvPr/>
        </p:nvCxnSpPr>
        <p:spPr>
          <a:xfrm flipH="1">
            <a:off x="3550920" y="5007610"/>
            <a:ext cx="6985" cy="247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542665" y="5239385"/>
            <a:ext cx="302514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Text Box 167"/>
          <p:cNvSpPr txBox="1"/>
          <p:nvPr/>
        </p:nvSpPr>
        <p:spPr>
          <a:xfrm>
            <a:off x="6630670" y="443484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REFP1</a:t>
            </a:r>
            <a:endParaRPr lang="en-US" sz="800"/>
          </a:p>
        </p:txBody>
      </p:sp>
      <p:sp>
        <p:nvSpPr>
          <p:cNvPr id="169" name="Text Box 168"/>
          <p:cNvSpPr txBox="1"/>
          <p:nvPr/>
        </p:nvSpPr>
        <p:spPr>
          <a:xfrm>
            <a:off x="6617970" y="513969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REFN1</a:t>
            </a:r>
            <a:endParaRPr lang="en-US" sz="800"/>
          </a:p>
        </p:txBody>
      </p:sp>
      <p:sp>
        <p:nvSpPr>
          <p:cNvPr id="170" name="Text Box 169"/>
          <p:cNvSpPr txBox="1"/>
          <p:nvPr/>
        </p:nvSpPr>
        <p:spPr>
          <a:xfrm>
            <a:off x="3761105" y="4697730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Rref2</a:t>
            </a:r>
            <a:endParaRPr lang="en-US" b="1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134610" y="167005"/>
            <a:ext cx="13970" cy="2553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5106670" y="137795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6670" y="265303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Text Box 7"/>
          <p:cNvSpPr txBox="1"/>
          <p:nvPr/>
        </p:nvSpPr>
        <p:spPr>
          <a:xfrm>
            <a:off x="429895" y="224790"/>
            <a:ext cx="2164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Approch 4</a:t>
            </a:r>
            <a:endParaRPr lang="en-US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s 3"/>
          <p:cNvSpPr/>
          <p:nvPr/>
        </p:nvSpPr>
        <p:spPr>
          <a:xfrm>
            <a:off x="6524625" y="201295"/>
            <a:ext cx="2058670" cy="6454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770"/>
              <a:t>ADS124S08</a:t>
            </a:r>
            <a:endParaRPr lang="en-US" sz="1770"/>
          </a:p>
        </p:txBody>
      </p:sp>
      <p:sp>
        <p:nvSpPr>
          <p:cNvPr id="5" name="Rectangles 4"/>
          <p:cNvSpPr/>
          <p:nvPr/>
        </p:nvSpPr>
        <p:spPr>
          <a:xfrm>
            <a:off x="4479925" y="520065"/>
            <a:ext cx="273685" cy="3905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6" name="Oval 5"/>
          <p:cNvSpPr/>
          <p:nvPr/>
        </p:nvSpPr>
        <p:spPr>
          <a:xfrm>
            <a:off x="4562716" y="65609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" name="Oval 6"/>
          <p:cNvSpPr/>
          <p:nvPr/>
        </p:nvSpPr>
        <p:spPr>
          <a:xfrm>
            <a:off x="4558341" y="1011074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8" name="Oval 7"/>
          <p:cNvSpPr/>
          <p:nvPr/>
        </p:nvSpPr>
        <p:spPr>
          <a:xfrm>
            <a:off x="4553967" y="1366056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0" name="Oval 9"/>
          <p:cNvSpPr/>
          <p:nvPr/>
        </p:nvSpPr>
        <p:spPr>
          <a:xfrm>
            <a:off x="4572716" y="65609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1" name="Oval 10"/>
          <p:cNvSpPr/>
          <p:nvPr/>
        </p:nvSpPr>
        <p:spPr>
          <a:xfrm>
            <a:off x="4568341" y="1011074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2" name="Oval 11"/>
          <p:cNvSpPr/>
          <p:nvPr/>
        </p:nvSpPr>
        <p:spPr>
          <a:xfrm>
            <a:off x="4563966" y="1366056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4" name="Oval 13"/>
          <p:cNvSpPr/>
          <p:nvPr/>
        </p:nvSpPr>
        <p:spPr>
          <a:xfrm>
            <a:off x="4553967" y="2778370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5" name="Oval 14"/>
          <p:cNvSpPr/>
          <p:nvPr/>
        </p:nvSpPr>
        <p:spPr>
          <a:xfrm>
            <a:off x="4549592" y="3133352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16" name="Oval 15"/>
          <p:cNvSpPr/>
          <p:nvPr/>
        </p:nvSpPr>
        <p:spPr>
          <a:xfrm>
            <a:off x="4545217" y="3488333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739640" y="71501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606290" y="375285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0" idx="0"/>
          </p:cNvCxnSpPr>
          <p:nvPr/>
        </p:nvCxnSpPr>
        <p:spPr>
          <a:xfrm flipH="1">
            <a:off x="4610100" y="382270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52975" y="105537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753610" y="141033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s 22"/>
          <p:cNvSpPr/>
          <p:nvPr/>
        </p:nvSpPr>
        <p:spPr>
          <a:xfrm>
            <a:off x="2919095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3" idx="0"/>
          </p:cNvCxnSpPr>
          <p:nvPr/>
        </p:nvCxnSpPr>
        <p:spPr>
          <a:xfrm flipV="1">
            <a:off x="2957195" y="668020"/>
            <a:ext cx="0" cy="452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938145" y="706120"/>
            <a:ext cx="1619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2944495" y="1042670"/>
            <a:ext cx="162814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944495" y="1431925"/>
            <a:ext cx="1628140" cy="4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2944495" y="1372235"/>
            <a:ext cx="13970" cy="4108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39640" y="289052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52975" y="323088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753610" y="358584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s 37"/>
          <p:cNvSpPr/>
          <p:nvPr/>
        </p:nvSpPr>
        <p:spPr>
          <a:xfrm>
            <a:off x="3490595" y="324548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39" name="Straight Connector 38"/>
          <p:cNvCxnSpPr>
            <a:stCxn id="38" idx="0"/>
          </p:cNvCxnSpPr>
          <p:nvPr/>
        </p:nvCxnSpPr>
        <p:spPr>
          <a:xfrm flipV="1">
            <a:off x="3528695" y="2825115"/>
            <a:ext cx="0" cy="420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 flipV="1">
            <a:off x="3515995" y="283083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3528695" y="318008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3531235" y="355663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3531235" y="3505835"/>
            <a:ext cx="7620" cy="1974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Rectangles 44"/>
          <p:cNvSpPr/>
          <p:nvPr/>
        </p:nvSpPr>
        <p:spPr>
          <a:xfrm>
            <a:off x="2923540" y="578548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2961640" y="5483225"/>
            <a:ext cx="0" cy="3022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5" idx="2"/>
          </p:cNvCxnSpPr>
          <p:nvPr/>
        </p:nvCxnSpPr>
        <p:spPr>
          <a:xfrm>
            <a:off x="2961640" y="6036945"/>
            <a:ext cx="0" cy="255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958465" y="5478780"/>
            <a:ext cx="3573780" cy="1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958465" y="6286500"/>
            <a:ext cx="3566795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4606290" y="2483485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597400" y="2490470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 Box 51"/>
          <p:cNvSpPr txBox="1"/>
          <p:nvPr/>
        </p:nvSpPr>
        <p:spPr>
          <a:xfrm>
            <a:off x="6602095" y="289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AIN0</a:t>
            </a:r>
            <a:endParaRPr lang="en-US" sz="800"/>
          </a:p>
        </p:txBody>
      </p:sp>
      <p:sp>
        <p:nvSpPr>
          <p:cNvPr id="53" name="Text Box 52"/>
          <p:cNvSpPr txBox="1"/>
          <p:nvPr/>
        </p:nvSpPr>
        <p:spPr>
          <a:xfrm>
            <a:off x="6589395" y="5816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</a:t>
            </a:r>
            <a:endParaRPr lang="en-US" sz="800"/>
          </a:p>
        </p:txBody>
      </p:sp>
      <p:sp>
        <p:nvSpPr>
          <p:cNvPr id="54" name="Text Box 53"/>
          <p:cNvSpPr txBox="1"/>
          <p:nvPr/>
        </p:nvSpPr>
        <p:spPr>
          <a:xfrm>
            <a:off x="6602095" y="975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AIN2</a:t>
            </a:r>
            <a:endParaRPr lang="en-US" sz="800"/>
          </a:p>
        </p:txBody>
      </p:sp>
      <p:sp>
        <p:nvSpPr>
          <p:cNvPr id="55" name="Text Box 54"/>
          <p:cNvSpPr txBox="1"/>
          <p:nvPr/>
        </p:nvSpPr>
        <p:spPr>
          <a:xfrm>
            <a:off x="6602095" y="13436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57" name="Text Box 56"/>
          <p:cNvSpPr txBox="1"/>
          <p:nvPr/>
        </p:nvSpPr>
        <p:spPr>
          <a:xfrm>
            <a:off x="6589395" y="23977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58" name="Text Box 57"/>
          <p:cNvSpPr txBox="1"/>
          <p:nvPr/>
        </p:nvSpPr>
        <p:spPr>
          <a:xfrm>
            <a:off x="6576695" y="27914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AIN5</a:t>
            </a:r>
            <a:endParaRPr lang="en-US" sz="800"/>
          </a:p>
        </p:txBody>
      </p:sp>
      <p:sp>
        <p:nvSpPr>
          <p:cNvPr id="59" name="Text Box 58"/>
          <p:cNvSpPr txBox="1"/>
          <p:nvPr/>
        </p:nvSpPr>
        <p:spPr>
          <a:xfrm>
            <a:off x="6589395" y="3134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AIN6</a:t>
            </a:r>
            <a:endParaRPr lang="en-US" sz="800"/>
          </a:p>
        </p:txBody>
      </p:sp>
      <p:sp>
        <p:nvSpPr>
          <p:cNvPr id="60" name="Text Box 59"/>
          <p:cNvSpPr txBox="1"/>
          <p:nvPr/>
        </p:nvSpPr>
        <p:spPr>
          <a:xfrm>
            <a:off x="6589395" y="35153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AIN7</a:t>
            </a:r>
            <a:endParaRPr lang="en-US" sz="800"/>
          </a:p>
        </p:txBody>
      </p:sp>
      <p:sp>
        <p:nvSpPr>
          <p:cNvPr id="62" name="Text Box 61"/>
          <p:cNvSpPr txBox="1"/>
          <p:nvPr/>
        </p:nvSpPr>
        <p:spPr>
          <a:xfrm>
            <a:off x="3070225" y="5809615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</a:t>
            </a:r>
            <a:endParaRPr lang="en-US" b="1"/>
          </a:p>
        </p:txBody>
      </p:sp>
      <p:sp>
        <p:nvSpPr>
          <p:cNvPr id="63" name="Rectangles 62"/>
          <p:cNvSpPr/>
          <p:nvPr/>
        </p:nvSpPr>
        <p:spPr>
          <a:xfrm>
            <a:off x="2527300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4" name="Rectangles 63"/>
          <p:cNvSpPr/>
          <p:nvPr/>
        </p:nvSpPr>
        <p:spPr>
          <a:xfrm>
            <a:off x="2166620" y="112077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 flipH="1" flipV="1">
            <a:off x="2562225" y="66738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550160" y="183705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2559050" y="134239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559050" y="66802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2565400" y="104584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2202815" y="67373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2202815" y="66738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2201545" y="134239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201545" y="182372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ectangles 95"/>
          <p:cNvSpPr/>
          <p:nvPr/>
        </p:nvSpPr>
        <p:spPr>
          <a:xfrm>
            <a:off x="2527300" y="330073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7" name="Rectangles 96"/>
          <p:cNvSpPr/>
          <p:nvPr/>
        </p:nvSpPr>
        <p:spPr>
          <a:xfrm>
            <a:off x="2166620" y="330073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98" name="Straight Connector 97"/>
          <p:cNvCxnSpPr/>
          <p:nvPr/>
        </p:nvCxnSpPr>
        <p:spPr>
          <a:xfrm flipH="1" flipV="1">
            <a:off x="2562225" y="284734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2550160" y="401701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H="1" flipV="1">
            <a:off x="2559050" y="352234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2559050" y="284797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2565400" y="322580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2202815" y="285369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2202815" y="284734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 flipV="1">
            <a:off x="2201545" y="352234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2201545" y="400367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ext Box 106"/>
          <p:cNvSpPr txBox="1"/>
          <p:nvPr/>
        </p:nvSpPr>
        <p:spPr>
          <a:xfrm>
            <a:off x="1455420" y="1118235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09" name="Text Box 108"/>
          <p:cNvSpPr txBox="1"/>
          <p:nvPr/>
        </p:nvSpPr>
        <p:spPr>
          <a:xfrm>
            <a:off x="1455420" y="3222625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10" name="Text Box 109"/>
          <p:cNvSpPr txBox="1"/>
          <p:nvPr/>
        </p:nvSpPr>
        <p:spPr>
          <a:xfrm>
            <a:off x="6627495" y="5369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REFP0</a:t>
            </a:r>
            <a:endParaRPr lang="en-US" sz="800"/>
          </a:p>
        </p:txBody>
      </p:sp>
      <p:sp>
        <p:nvSpPr>
          <p:cNvPr id="111" name="Text Box 110"/>
          <p:cNvSpPr txBox="1"/>
          <p:nvPr/>
        </p:nvSpPr>
        <p:spPr>
          <a:xfrm>
            <a:off x="6652895" y="613156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REFN0</a:t>
            </a:r>
            <a:endParaRPr lang="en-US" sz="800"/>
          </a:p>
        </p:txBody>
      </p:sp>
      <p:sp>
        <p:nvSpPr>
          <p:cNvPr id="112" name="Text Box 111"/>
          <p:cNvSpPr txBox="1"/>
          <p:nvPr/>
        </p:nvSpPr>
        <p:spPr>
          <a:xfrm>
            <a:off x="429895" y="224790"/>
            <a:ext cx="2164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Approch 5</a:t>
            </a:r>
            <a:endParaRPr lang="en-US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s 3"/>
          <p:cNvSpPr/>
          <p:nvPr/>
        </p:nvSpPr>
        <p:spPr>
          <a:xfrm>
            <a:off x="6553200" y="0"/>
            <a:ext cx="205867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770"/>
              <a:t>ADS124S08</a:t>
            </a:r>
            <a:endParaRPr lang="en-US" sz="1770"/>
          </a:p>
        </p:txBody>
      </p:sp>
      <p:sp>
        <p:nvSpPr>
          <p:cNvPr id="30" name="Rectangles 29"/>
          <p:cNvSpPr/>
          <p:nvPr/>
        </p:nvSpPr>
        <p:spPr>
          <a:xfrm>
            <a:off x="4474210" y="318770"/>
            <a:ext cx="307975" cy="3761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1" name="Oval 30"/>
          <p:cNvSpPr/>
          <p:nvPr/>
        </p:nvSpPr>
        <p:spPr>
          <a:xfrm>
            <a:off x="4591291" y="45479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2" name="Oval 31"/>
          <p:cNvSpPr/>
          <p:nvPr/>
        </p:nvSpPr>
        <p:spPr>
          <a:xfrm>
            <a:off x="4586916" y="809779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33" name="Oval 32"/>
          <p:cNvSpPr/>
          <p:nvPr/>
        </p:nvSpPr>
        <p:spPr>
          <a:xfrm>
            <a:off x="4582542" y="1164761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4" name="Oval 73"/>
          <p:cNvSpPr/>
          <p:nvPr/>
        </p:nvSpPr>
        <p:spPr>
          <a:xfrm>
            <a:off x="4601291" y="45479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5" name="Oval 74"/>
          <p:cNvSpPr/>
          <p:nvPr/>
        </p:nvSpPr>
        <p:spPr>
          <a:xfrm>
            <a:off x="4596916" y="809779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6" name="Oval 75"/>
          <p:cNvSpPr/>
          <p:nvPr/>
        </p:nvSpPr>
        <p:spPr>
          <a:xfrm>
            <a:off x="4592541" y="1164761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8" name="Oval 77"/>
          <p:cNvSpPr/>
          <p:nvPr/>
        </p:nvSpPr>
        <p:spPr>
          <a:xfrm>
            <a:off x="4582542" y="2577075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79" name="Oval 78"/>
          <p:cNvSpPr/>
          <p:nvPr/>
        </p:nvSpPr>
        <p:spPr>
          <a:xfrm>
            <a:off x="4578167" y="2932057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sp>
        <p:nvSpPr>
          <p:cNvPr id="80" name="Oval 79"/>
          <p:cNvSpPr/>
          <p:nvPr/>
        </p:nvSpPr>
        <p:spPr>
          <a:xfrm>
            <a:off x="4573792" y="3287038"/>
            <a:ext cx="74371" cy="10312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sz="177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768215" y="51371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4634865" y="173990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74" idx="0"/>
          </p:cNvCxnSpPr>
          <p:nvPr/>
        </p:nvCxnSpPr>
        <p:spPr>
          <a:xfrm flipH="1">
            <a:off x="4638675" y="180975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781550" y="85407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782185" y="120904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Rectangles 86"/>
          <p:cNvSpPr/>
          <p:nvPr/>
        </p:nvSpPr>
        <p:spPr>
          <a:xfrm>
            <a:off x="2947670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88" name="Straight Connector 87"/>
          <p:cNvCxnSpPr>
            <a:stCxn id="87" idx="0"/>
          </p:cNvCxnSpPr>
          <p:nvPr/>
        </p:nvCxnSpPr>
        <p:spPr>
          <a:xfrm flipV="1">
            <a:off x="2985770" y="466725"/>
            <a:ext cx="0" cy="4527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966720" y="504825"/>
            <a:ext cx="1619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H="1" flipV="1">
            <a:off x="2973070" y="841375"/>
            <a:ext cx="1628140" cy="12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H="1">
            <a:off x="2973070" y="1230630"/>
            <a:ext cx="1628140" cy="4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H="1" flipV="1">
            <a:off x="2973070" y="1170940"/>
            <a:ext cx="13970" cy="41084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768215" y="268922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4781550" y="3029585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782185" y="3384550"/>
            <a:ext cx="1771650" cy="146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Rectangles 112"/>
          <p:cNvSpPr/>
          <p:nvPr/>
        </p:nvSpPr>
        <p:spPr>
          <a:xfrm>
            <a:off x="3519170" y="304419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14" name="Straight Connector 113"/>
          <p:cNvCxnSpPr>
            <a:stCxn id="113" idx="0"/>
          </p:cNvCxnSpPr>
          <p:nvPr/>
        </p:nvCxnSpPr>
        <p:spPr>
          <a:xfrm flipV="1">
            <a:off x="3557270" y="2623820"/>
            <a:ext cx="0" cy="4203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 flipV="1">
            <a:off x="3544570" y="262953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 flipV="1">
            <a:off x="3557270" y="2978785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 flipV="1">
            <a:off x="3559810" y="3355340"/>
            <a:ext cx="965200" cy="69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64" idx="0"/>
          </p:cNvCxnSpPr>
          <p:nvPr/>
        </p:nvCxnSpPr>
        <p:spPr>
          <a:xfrm flipV="1">
            <a:off x="3557905" y="3304540"/>
            <a:ext cx="1905" cy="1451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Rectangles 119"/>
          <p:cNvSpPr/>
          <p:nvPr/>
        </p:nvSpPr>
        <p:spPr>
          <a:xfrm>
            <a:off x="2952115" y="614045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21" name="Straight Connector 120"/>
          <p:cNvCxnSpPr>
            <a:stCxn id="120" idx="0"/>
          </p:cNvCxnSpPr>
          <p:nvPr/>
        </p:nvCxnSpPr>
        <p:spPr>
          <a:xfrm flipV="1">
            <a:off x="2990215" y="5281930"/>
            <a:ext cx="0" cy="858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0215" y="6402070"/>
            <a:ext cx="0" cy="2559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994025" y="5889625"/>
            <a:ext cx="3573780" cy="1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2994025" y="6646545"/>
            <a:ext cx="3566795" cy="114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4634865" y="2282190"/>
            <a:ext cx="1918970" cy="38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H="1">
            <a:off x="4625975" y="2289175"/>
            <a:ext cx="1270" cy="27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 Box 126"/>
          <p:cNvSpPr txBox="1"/>
          <p:nvPr/>
        </p:nvSpPr>
        <p:spPr>
          <a:xfrm>
            <a:off x="6630670" y="882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AIN0</a:t>
            </a:r>
            <a:endParaRPr lang="en-US" sz="800"/>
          </a:p>
        </p:txBody>
      </p:sp>
      <p:sp>
        <p:nvSpPr>
          <p:cNvPr id="128" name="Text Box 127"/>
          <p:cNvSpPr txBox="1"/>
          <p:nvPr/>
        </p:nvSpPr>
        <p:spPr>
          <a:xfrm>
            <a:off x="6617970" y="3803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</a:t>
            </a:r>
            <a:endParaRPr lang="en-US" sz="800"/>
          </a:p>
        </p:txBody>
      </p:sp>
      <p:sp>
        <p:nvSpPr>
          <p:cNvPr id="129" name="Text Box 128"/>
          <p:cNvSpPr txBox="1"/>
          <p:nvPr/>
        </p:nvSpPr>
        <p:spPr>
          <a:xfrm>
            <a:off x="6630670" y="774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AIN2</a:t>
            </a:r>
            <a:endParaRPr lang="en-US" sz="800"/>
          </a:p>
        </p:txBody>
      </p:sp>
      <p:sp>
        <p:nvSpPr>
          <p:cNvPr id="130" name="Text Box 129"/>
          <p:cNvSpPr txBox="1"/>
          <p:nvPr/>
        </p:nvSpPr>
        <p:spPr>
          <a:xfrm>
            <a:off x="6630670" y="11423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AIN3</a:t>
            </a:r>
            <a:endParaRPr lang="en-US" sz="800"/>
          </a:p>
        </p:txBody>
      </p:sp>
      <p:sp>
        <p:nvSpPr>
          <p:cNvPr id="132" name="Text Box 131"/>
          <p:cNvSpPr txBox="1"/>
          <p:nvPr/>
        </p:nvSpPr>
        <p:spPr>
          <a:xfrm>
            <a:off x="6617970" y="21964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AIN5</a:t>
            </a:r>
            <a:endParaRPr lang="en-US" sz="800"/>
          </a:p>
        </p:txBody>
      </p:sp>
      <p:sp>
        <p:nvSpPr>
          <p:cNvPr id="133" name="Text Box 132"/>
          <p:cNvSpPr txBox="1"/>
          <p:nvPr/>
        </p:nvSpPr>
        <p:spPr>
          <a:xfrm>
            <a:off x="6605270" y="25901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AIN8</a:t>
            </a:r>
            <a:endParaRPr lang="en-US" sz="800"/>
          </a:p>
        </p:txBody>
      </p:sp>
      <p:sp>
        <p:nvSpPr>
          <p:cNvPr id="134" name="Text Box 133"/>
          <p:cNvSpPr txBox="1"/>
          <p:nvPr/>
        </p:nvSpPr>
        <p:spPr>
          <a:xfrm>
            <a:off x="6617970" y="2933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AIN9</a:t>
            </a:r>
            <a:endParaRPr lang="en-US" sz="800"/>
          </a:p>
        </p:txBody>
      </p:sp>
      <p:sp>
        <p:nvSpPr>
          <p:cNvPr id="135" name="Text Box 134"/>
          <p:cNvSpPr txBox="1"/>
          <p:nvPr/>
        </p:nvSpPr>
        <p:spPr>
          <a:xfrm>
            <a:off x="6617970" y="331406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AIN10</a:t>
            </a:r>
            <a:endParaRPr lang="en-US" sz="800"/>
          </a:p>
        </p:txBody>
      </p:sp>
      <p:sp>
        <p:nvSpPr>
          <p:cNvPr id="137" name="Text Box 136"/>
          <p:cNvSpPr txBox="1"/>
          <p:nvPr/>
        </p:nvSpPr>
        <p:spPr>
          <a:xfrm>
            <a:off x="3098800" y="6023610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Rref1</a:t>
            </a:r>
            <a:endParaRPr lang="en-US" b="1"/>
          </a:p>
        </p:txBody>
      </p:sp>
      <p:sp>
        <p:nvSpPr>
          <p:cNvPr id="138" name="Rectangles 137"/>
          <p:cNvSpPr/>
          <p:nvPr/>
        </p:nvSpPr>
        <p:spPr>
          <a:xfrm>
            <a:off x="2555875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9" name="Rectangles 138"/>
          <p:cNvSpPr/>
          <p:nvPr/>
        </p:nvSpPr>
        <p:spPr>
          <a:xfrm>
            <a:off x="2195195" y="91948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/>
        </p:nvCxnSpPr>
        <p:spPr>
          <a:xfrm flipH="1" flipV="1">
            <a:off x="2590800" y="46609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V="1">
            <a:off x="2578735" y="163576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 flipV="1">
            <a:off x="2587625" y="114109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V="1">
            <a:off x="2587625" y="46672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2593975" y="84455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flipH="1" flipV="1">
            <a:off x="2231390" y="472440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flipV="1">
            <a:off x="2231390" y="46609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H="1" flipV="1">
            <a:off x="2230120" y="1141095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2230120" y="162242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Rectangles 148"/>
          <p:cNvSpPr/>
          <p:nvPr/>
        </p:nvSpPr>
        <p:spPr>
          <a:xfrm>
            <a:off x="2555875" y="309943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0" name="Rectangles 149"/>
          <p:cNvSpPr/>
          <p:nvPr/>
        </p:nvSpPr>
        <p:spPr>
          <a:xfrm>
            <a:off x="2195195" y="3099435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51" name="Straight Connector 150"/>
          <p:cNvCxnSpPr/>
          <p:nvPr/>
        </p:nvCxnSpPr>
        <p:spPr>
          <a:xfrm flipH="1" flipV="1">
            <a:off x="2590800" y="264604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2578735" y="381571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 flipV="1">
            <a:off x="2587625" y="332105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2587625" y="264668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2593975" y="302450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H="1" flipV="1">
            <a:off x="2231390" y="2652395"/>
            <a:ext cx="3175" cy="444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2231390" y="2646045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H="1" flipV="1">
            <a:off x="2230120" y="3321050"/>
            <a:ext cx="1270" cy="501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2230120" y="3802380"/>
            <a:ext cx="236220" cy="6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0" name="Text Box 159"/>
          <p:cNvSpPr txBox="1"/>
          <p:nvPr/>
        </p:nvSpPr>
        <p:spPr>
          <a:xfrm>
            <a:off x="1483995" y="91694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61" name="Text Box 160"/>
          <p:cNvSpPr txBox="1"/>
          <p:nvPr/>
        </p:nvSpPr>
        <p:spPr>
          <a:xfrm>
            <a:off x="1483995" y="302133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Rrtd</a:t>
            </a:r>
            <a:endParaRPr lang="en-US" b="1"/>
          </a:p>
        </p:txBody>
      </p:sp>
      <p:sp>
        <p:nvSpPr>
          <p:cNvPr id="162" name="Text Box 161"/>
          <p:cNvSpPr txBox="1"/>
          <p:nvPr/>
        </p:nvSpPr>
        <p:spPr>
          <a:xfrm>
            <a:off x="6617970" y="578294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REFP0</a:t>
            </a:r>
            <a:endParaRPr lang="en-US" sz="800"/>
          </a:p>
        </p:txBody>
      </p:sp>
      <p:sp>
        <p:nvSpPr>
          <p:cNvPr id="163" name="Text Box 162"/>
          <p:cNvSpPr txBox="1"/>
          <p:nvPr/>
        </p:nvSpPr>
        <p:spPr>
          <a:xfrm>
            <a:off x="6617970" y="6506845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REFN0</a:t>
            </a:r>
            <a:endParaRPr lang="en-US" sz="800"/>
          </a:p>
        </p:txBody>
      </p:sp>
      <p:sp>
        <p:nvSpPr>
          <p:cNvPr id="164" name="Rectangles 163"/>
          <p:cNvSpPr/>
          <p:nvPr/>
        </p:nvSpPr>
        <p:spPr>
          <a:xfrm>
            <a:off x="3519805" y="4756150"/>
            <a:ext cx="76200" cy="251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65" name="Straight Connector 164"/>
          <p:cNvCxnSpPr/>
          <p:nvPr/>
        </p:nvCxnSpPr>
        <p:spPr>
          <a:xfrm>
            <a:off x="3543300" y="4533900"/>
            <a:ext cx="302514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164" idx="2"/>
          </p:cNvCxnSpPr>
          <p:nvPr/>
        </p:nvCxnSpPr>
        <p:spPr>
          <a:xfrm flipH="1">
            <a:off x="3550920" y="5007610"/>
            <a:ext cx="6985" cy="2470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>
            <a:off x="3542665" y="5239385"/>
            <a:ext cx="302514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8" name="Text Box 167"/>
          <p:cNvSpPr txBox="1"/>
          <p:nvPr/>
        </p:nvSpPr>
        <p:spPr>
          <a:xfrm>
            <a:off x="6630670" y="443484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REFP1</a:t>
            </a:r>
            <a:endParaRPr lang="en-US" sz="800"/>
          </a:p>
        </p:txBody>
      </p:sp>
      <p:sp>
        <p:nvSpPr>
          <p:cNvPr id="169" name="Text Box 168"/>
          <p:cNvSpPr txBox="1"/>
          <p:nvPr/>
        </p:nvSpPr>
        <p:spPr>
          <a:xfrm>
            <a:off x="6617970" y="5139690"/>
            <a:ext cx="57150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/>
              <a:t>REFN1</a:t>
            </a:r>
            <a:endParaRPr lang="en-US" sz="800"/>
          </a:p>
        </p:txBody>
      </p:sp>
      <p:sp>
        <p:nvSpPr>
          <p:cNvPr id="170" name="Text Box 169"/>
          <p:cNvSpPr txBox="1"/>
          <p:nvPr/>
        </p:nvSpPr>
        <p:spPr>
          <a:xfrm>
            <a:off x="3761105" y="4697730"/>
            <a:ext cx="763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Rref2</a:t>
            </a:r>
            <a:endParaRPr lang="en-US" b="1"/>
          </a:p>
        </p:txBody>
      </p:sp>
      <p:sp>
        <p:nvSpPr>
          <p:cNvPr id="171" name="Text Box 170"/>
          <p:cNvSpPr txBox="1"/>
          <p:nvPr/>
        </p:nvSpPr>
        <p:spPr>
          <a:xfrm>
            <a:off x="429895" y="224790"/>
            <a:ext cx="2164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/>
              <a:t>Approch 6</a:t>
            </a:r>
            <a:endParaRPr lang="en-US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509</Words>
  <Application>WPS Presentation</Application>
  <PresentationFormat>Widescreen</PresentationFormat>
  <Paragraphs>210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vvdn</cp:lastModifiedBy>
  <cp:revision>4</cp:revision>
  <dcterms:created xsi:type="dcterms:W3CDTF">2020-12-22T07:03:01Z</dcterms:created>
  <dcterms:modified xsi:type="dcterms:W3CDTF">2020-12-22T07:28:17Z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1033-11.2.0.9747</vt:lpwstr>
  </property>
</Properties>
</file>