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</p:sldIdLst>
  <p:sldSz cx="9144000" cy="5143500" type="screen16x9"/>
  <p:notesSz cx="9296400" cy="14770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8089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76179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14268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5235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904467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285362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666253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047146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652">
          <p15:clr>
            <a:srgbClr val="A4A3A4"/>
          </p15:clr>
        </p15:guide>
        <p15:guide id="2" pos="29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AA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98" autoAdjust="0"/>
  </p:normalViewPr>
  <p:slideViewPr>
    <p:cSldViewPr snapToGrid="0">
      <p:cViewPr varScale="1">
        <p:scale>
          <a:sx n="151" d="100"/>
          <a:sy n="151" d="100"/>
        </p:scale>
        <p:origin x="456" y="138"/>
      </p:cViewPr>
      <p:guideLst>
        <p:guide orient="horz" pos="1620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-1512" y="-90"/>
      </p:cViewPr>
      <p:guideLst>
        <p:guide orient="horz" pos="4652"/>
        <p:guide pos="29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027944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6329" y="2"/>
            <a:ext cx="4027943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30071"/>
            <a:ext cx="4027944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b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6329" y="14030071"/>
            <a:ext cx="4027943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b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fld id="{8D56EAE8-38CB-4EE5-8A34-F5F49B68F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07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027944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6329" y="2"/>
            <a:ext cx="4027943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274638" y="1108075"/>
            <a:ext cx="9845676" cy="5538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9854" y="7016308"/>
            <a:ext cx="7436693" cy="664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4030071"/>
            <a:ext cx="4027944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b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6329" y="14030071"/>
            <a:ext cx="4027943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b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fld id="{BED2394B-E06C-4DC9-BCC2-551C3DED9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3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38089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76179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14268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52357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1904467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5362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6253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7146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2100" y="4439927"/>
            <a:ext cx="2133600" cy="15478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A23CF-AA30-4A18-B744-605C3E9DB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6687D7-76F0-8040-93B6-084C7529F854}"/>
              </a:ext>
            </a:extLst>
          </p:cNvPr>
          <p:cNvSpPr txBox="1"/>
          <p:nvPr userDrawn="1"/>
        </p:nvSpPr>
        <p:spPr>
          <a:xfrm>
            <a:off x="4705815" y="47801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3F1F293-7B5B-6248-AEF0-BCB7B73543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2100" y="4439927"/>
            <a:ext cx="2133600" cy="15478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A23CF-AA30-4A18-B744-605C3E9DB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6105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815B5F2-A5A7-1E49-BC30-BA3F7599617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2100" y="4439927"/>
            <a:ext cx="2133600" cy="1547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3BA23CF-AA30-4A18-B744-605C3E9DBF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6851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3F1F293-7B5B-6248-AEF0-BCB7B73543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2100" y="4439927"/>
            <a:ext cx="2133600" cy="15478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A23CF-AA30-4A18-B744-605C3E9DB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 descr="A picture containing drawing, cup&#10;&#10;Description automatically generated">
            <a:extLst>
              <a:ext uri="{FF2B5EF4-FFF2-40B4-BE49-F238E27FC236}">
                <a16:creationId xmlns:a16="http://schemas.microsoft.com/office/drawing/2014/main" id="{7CC34E39-7310-7442-846F-66689DD005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868" y="4782676"/>
            <a:ext cx="1563597" cy="19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1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8" y="786357"/>
            <a:ext cx="8467725" cy="3709449"/>
          </a:xfrm>
        </p:spPr>
        <p:txBody>
          <a:bodyPr/>
          <a:lstStyle>
            <a:lvl1pPr>
              <a:spcBef>
                <a:spcPts val="667"/>
              </a:spcBef>
              <a:defRPr/>
            </a:lvl1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7888F-6AF7-4263-B69D-592D8C33B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27" descr="ti_logo_powerpoint_1_lin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375" y="889398"/>
            <a:ext cx="4157663" cy="351948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889398"/>
            <a:ext cx="4157662" cy="351948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548F6-AAA9-4A8D-A869-511B3DFE3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895" indent="0">
              <a:buNone/>
              <a:defRPr sz="1700" b="1"/>
            </a:lvl2pPr>
            <a:lvl3pPr marL="761790" indent="0">
              <a:buNone/>
              <a:defRPr sz="1500" b="1"/>
            </a:lvl3pPr>
            <a:lvl4pPr marL="1142683" indent="0">
              <a:buNone/>
              <a:defRPr sz="1300" b="1"/>
            </a:lvl4pPr>
            <a:lvl5pPr marL="1523573" indent="0">
              <a:buNone/>
              <a:defRPr sz="1300" b="1"/>
            </a:lvl5pPr>
            <a:lvl6pPr marL="1904467" indent="0">
              <a:buNone/>
              <a:defRPr sz="1300" b="1"/>
            </a:lvl6pPr>
            <a:lvl7pPr marL="2285362" indent="0">
              <a:buNone/>
              <a:defRPr sz="1300" b="1"/>
            </a:lvl7pPr>
            <a:lvl8pPr marL="2666253" indent="0">
              <a:buNone/>
              <a:defRPr sz="1300" b="1"/>
            </a:lvl8pPr>
            <a:lvl9pPr marL="3047146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895" indent="0">
              <a:buNone/>
              <a:defRPr sz="1700" b="1"/>
            </a:lvl2pPr>
            <a:lvl3pPr marL="761790" indent="0">
              <a:buNone/>
              <a:defRPr sz="1500" b="1"/>
            </a:lvl3pPr>
            <a:lvl4pPr marL="1142683" indent="0">
              <a:buNone/>
              <a:defRPr sz="1300" b="1"/>
            </a:lvl4pPr>
            <a:lvl5pPr marL="1523573" indent="0">
              <a:buNone/>
              <a:defRPr sz="1300" b="1"/>
            </a:lvl5pPr>
            <a:lvl6pPr marL="1904467" indent="0">
              <a:buNone/>
              <a:defRPr sz="1300" b="1"/>
            </a:lvl6pPr>
            <a:lvl7pPr marL="2285362" indent="0">
              <a:buNone/>
              <a:defRPr sz="1300" b="1"/>
            </a:lvl7pPr>
            <a:lvl8pPr marL="2666253" indent="0">
              <a:buNone/>
              <a:defRPr sz="1300" b="1"/>
            </a:lvl8pPr>
            <a:lvl9pPr marL="3047146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C35C9-3222-4444-B33E-8AB075BE8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27" descr="ti_logo_powerpoint_1_lin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52F08-588C-488E-A5AB-DF69250DE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27" descr="ti_logo_powerpoint_1_lin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27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8"/>
          </a:xfrm>
        </p:spPr>
        <p:txBody>
          <a:bodyPr/>
          <a:lstStyle>
            <a:lvl1pPr marL="0" indent="0">
              <a:buNone/>
              <a:defRPr sz="1700"/>
            </a:lvl1pPr>
            <a:lvl2pPr marL="380895" indent="0">
              <a:buNone/>
              <a:defRPr sz="1000"/>
            </a:lvl2pPr>
            <a:lvl3pPr marL="761790" indent="0">
              <a:buNone/>
              <a:defRPr sz="800"/>
            </a:lvl3pPr>
            <a:lvl4pPr marL="1142683" indent="0">
              <a:buNone/>
              <a:defRPr sz="700"/>
            </a:lvl4pPr>
            <a:lvl5pPr marL="1523573" indent="0">
              <a:buNone/>
              <a:defRPr sz="700"/>
            </a:lvl5pPr>
            <a:lvl6pPr marL="1904467" indent="0">
              <a:buNone/>
              <a:defRPr sz="700"/>
            </a:lvl6pPr>
            <a:lvl7pPr marL="2285362" indent="0">
              <a:buNone/>
              <a:defRPr sz="700"/>
            </a:lvl7pPr>
            <a:lvl8pPr marL="2666253" indent="0">
              <a:buNone/>
              <a:defRPr sz="700"/>
            </a:lvl8pPr>
            <a:lvl9pPr marL="3047146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97EEC-B5BC-42C5-B73F-31CC660D4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1775" y="107163"/>
            <a:ext cx="8458200" cy="61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378" y="794149"/>
            <a:ext cx="8467725" cy="37016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67503" y="4442792"/>
            <a:ext cx="2133600" cy="15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pPr>
              <a:defRPr/>
            </a:pPr>
            <a:fld id="{B6C70261-DCF8-4A97-9502-E8EEF2364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663C74-62AB-B64B-BCBB-0866ABE6E2D3}"/>
              </a:ext>
            </a:extLst>
          </p:cNvPr>
          <p:cNvCxnSpPr>
            <a:cxnSpLocks/>
          </p:cNvCxnSpPr>
          <p:nvPr userDrawn="1"/>
        </p:nvCxnSpPr>
        <p:spPr>
          <a:xfrm>
            <a:off x="0" y="4656947"/>
            <a:ext cx="89288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1">
            <a:extLst>
              <a:ext uri="{FF2B5EF4-FFF2-40B4-BE49-F238E27FC236}">
                <a16:creationId xmlns:a16="http://schemas.microsoft.com/office/drawing/2014/main" id="{BBEA79FD-0CFB-464E-959F-0C18C604804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013" y="4656947"/>
            <a:ext cx="2111375" cy="18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179" tIns="38088" rIns="76179" bIns="38088">
            <a:spAutoFit/>
          </a:bodyPr>
          <a:lstStyle/>
          <a:p>
            <a:pPr marL="0" marR="0" indent="0" algn="l" defTabSz="76179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/>
              <a:t>TI Information – Selective Disclosure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6" r:id="rId2"/>
    <p:sldLayoutId id="2147483735" r:id="rId3"/>
    <p:sldLayoutId id="2147483750" r:id="rId4"/>
    <p:sldLayoutId id="2147483709" r:id="rId5"/>
    <p:sldLayoutId id="2147483711" r:id="rId6"/>
    <p:sldLayoutId id="2147483712" r:id="rId7"/>
    <p:sldLayoutId id="2147483713" r:id="rId8"/>
    <p:sldLayoutId id="2147483715" r:id="rId9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80895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6pPr>
      <a:lvl7pPr marL="76179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7pPr>
      <a:lvl8pPr marL="114268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8pPr>
      <a:lvl9pPr marL="152357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9pPr>
    </p:titleStyle>
    <p:bodyStyle>
      <a:lvl1pPr marL="189124" indent="-189124" algn="l" rtl="0" eaLnBrk="1" fontAlgn="base" hangingPunct="1">
        <a:spcBef>
          <a:spcPts val="667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78763" indent="-194416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711530" indent="-137548" algn="l" rtl="0" eaLnBrk="1" fontAlgn="base" hangingPunct="1">
        <a:spcBef>
          <a:spcPct val="1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001168" indent="-194416" algn="l" rtl="0" eaLnBrk="1" fontAlgn="base" hangingPunct="1">
        <a:spcBef>
          <a:spcPct val="5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240546" indent="-144163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1621441" indent="-144163" algn="l" rtl="0" eaLnBrk="1" fontAlgn="base" hangingPunct="1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6pPr>
      <a:lvl7pPr marL="2002336" indent="-144163" algn="l" rtl="0" eaLnBrk="1" fontAlgn="base" hangingPunct="1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7pPr>
      <a:lvl8pPr marL="2383230" indent="-144163" algn="l" rtl="0" eaLnBrk="1" fontAlgn="base" hangingPunct="1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8pPr>
      <a:lvl9pPr marL="2764124" indent="-144163" algn="l" rtl="0" eaLnBrk="1" fontAlgn="base" hangingPunct="1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895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790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683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573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467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362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253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146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AFE11-6C2F-4799-BA16-9501AD12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RX_DIV = 64,  Fs  = 1600MHz, </a:t>
            </a:r>
            <a:r>
              <a:rPr lang="en-US" dirty="0" err="1"/>
              <a:t>Jmode</a:t>
            </a:r>
            <a:r>
              <a:rPr lang="en-US" dirty="0"/>
              <a:t> =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FB8A2-001F-43CA-BBB6-9E9774141D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8808115-6E9B-426F-BB46-A0D37F8A3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82" y="785813"/>
            <a:ext cx="6183311" cy="3709987"/>
          </a:xfrm>
        </p:spPr>
      </p:pic>
    </p:spTree>
    <p:extLst>
      <p:ext uri="{BB962C8B-B14F-4D97-AF65-F5344CB8AC3E}">
        <p14:creationId xmlns:p14="http://schemas.microsoft.com/office/powerpoint/2010/main" val="2715571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AFE11-6C2F-4799-BA16-9501AD12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RX_DIV = 16, Fs  = 1600MHz, </a:t>
            </a:r>
            <a:r>
              <a:rPr lang="en-US" dirty="0" err="1"/>
              <a:t>Jmode</a:t>
            </a:r>
            <a:r>
              <a:rPr lang="en-US" dirty="0"/>
              <a:t> =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FB8A2-001F-43CA-BBB6-9E9774141D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8A0852B-E0A4-439E-95A9-6BF3B3FB4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82" y="785813"/>
            <a:ext cx="6183311" cy="3709987"/>
          </a:xfrm>
        </p:spPr>
      </p:pic>
    </p:spTree>
    <p:extLst>
      <p:ext uri="{BB962C8B-B14F-4D97-AF65-F5344CB8AC3E}">
        <p14:creationId xmlns:p14="http://schemas.microsoft.com/office/powerpoint/2010/main" val="1794279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AFE11-6C2F-4799-BA16-9501AD12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RX_DIV = 32 , Fs  = 1600MHz, </a:t>
            </a:r>
            <a:r>
              <a:rPr lang="en-US" dirty="0" err="1"/>
              <a:t>Jmode</a:t>
            </a:r>
            <a:r>
              <a:rPr lang="en-US" dirty="0"/>
              <a:t> =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FB8A2-001F-43CA-BBB6-9E9774141D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3EF7445-77A0-4610-96EE-3CC023249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82" y="785813"/>
            <a:ext cx="6183311" cy="3709987"/>
          </a:xfrm>
        </p:spPr>
      </p:pic>
    </p:spTree>
    <p:extLst>
      <p:ext uri="{BB962C8B-B14F-4D97-AF65-F5344CB8AC3E}">
        <p14:creationId xmlns:p14="http://schemas.microsoft.com/office/powerpoint/2010/main" val="3573029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AFE11-6C2F-4799-BA16-9501AD12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RX_DIV = 32, Fs  = 500MHz, </a:t>
            </a:r>
            <a:r>
              <a:rPr lang="en-US" dirty="0" err="1"/>
              <a:t>Jmode</a:t>
            </a:r>
            <a:r>
              <a:rPr lang="en-US" dirty="0"/>
              <a:t> = 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FB8A2-001F-43CA-BBB6-9E9774141D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3E1D30-FAD8-4146-8D0B-48FADCF36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82" y="785813"/>
            <a:ext cx="6183311" cy="3709987"/>
          </a:xfrm>
        </p:spPr>
      </p:pic>
    </p:spTree>
    <p:extLst>
      <p:ext uri="{BB962C8B-B14F-4D97-AF65-F5344CB8AC3E}">
        <p14:creationId xmlns:p14="http://schemas.microsoft.com/office/powerpoint/2010/main" val="398967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AFE11-6C2F-4799-BA16-9501AD12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RX_DIV = 16, Fs  = 500MHz, </a:t>
            </a:r>
            <a:r>
              <a:rPr lang="en-US" dirty="0" err="1"/>
              <a:t>Jmode</a:t>
            </a:r>
            <a:r>
              <a:rPr lang="en-US" dirty="0"/>
              <a:t> = 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FB8A2-001F-43CA-BBB6-9E9774141D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020759D-C730-4CB9-A563-89A04C538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82" y="785813"/>
            <a:ext cx="6183311" cy="3709987"/>
          </a:xfrm>
        </p:spPr>
      </p:pic>
    </p:spTree>
    <p:extLst>
      <p:ext uri="{BB962C8B-B14F-4D97-AF65-F5344CB8AC3E}">
        <p14:creationId xmlns:p14="http://schemas.microsoft.com/office/powerpoint/2010/main" val="3197737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AFE11-6C2F-4799-BA16-9501AD12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RX_DIV = 64, Fs  = 500MHz, </a:t>
            </a:r>
            <a:r>
              <a:rPr lang="en-US" dirty="0" err="1"/>
              <a:t>Jmode</a:t>
            </a:r>
            <a:r>
              <a:rPr lang="en-US" dirty="0"/>
              <a:t> = 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FB8A2-001F-43CA-BBB6-9E9774141D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F62536-E91D-4C17-A58C-6F11433B5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82" y="785813"/>
            <a:ext cx="6183311" cy="3709987"/>
          </a:xfrm>
        </p:spPr>
      </p:pic>
    </p:spTree>
    <p:extLst>
      <p:ext uri="{BB962C8B-B14F-4D97-AF65-F5344CB8AC3E}">
        <p14:creationId xmlns:p14="http://schemas.microsoft.com/office/powerpoint/2010/main" val="3704548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AFE11-6C2F-4799-BA16-9501AD12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RX_DIV = 32, Fs  = 800MHz, </a:t>
            </a:r>
            <a:r>
              <a:rPr lang="en-US" dirty="0" err="1"/>
              <a:t>Jmode</a:t>
            </a:r>
            <a:r>
              <a:rPr lang="en-US" dirty="0"/>
              <a:t> = 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FB8A2-001F-43CA-BBB6-9E9774141D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F7DA32-6372-4E81-B5CE-964E9EA66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82" y="785813"/>
            <a:ext cx="6183311" cy="3709987"/>
          </a:xfrm>
        </p:spPr>
      </p:pic>
    </p:spTree>
    <p:extLst>
      <p:ext uri="{BB962C8B-B14F-4D97-AF65-F5344CB8AC3E}">
        <p14:creationId xmlns:p14="http://schemas.microsoft.com/office/powerpoint/2010/main" val="1487731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AFE11-6C2F-4799-BA16-9501AD12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RX_DIV = 16, Fs  = 800MHz, </a:t>
            </a:r>
            <a:r>
              <a:rPr lang="en-US" dirty="0" err="1"/>
              <a:t>Jmode</a:t>
            </a:r>
            <a:r>
              <a:rPr lang="en-US" dirty="0"/>
              <a:t> = 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FB8A2-001F-43CA-BBB6-9E9774141D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87272D-84C0-4CA1-9DCE-1D93CD68C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82" y="785813"/>
            <a:ext cx="6183311" cy="3709987"/>
          </a:xfrm>
        </p:spPr>
      </p:pic>
    </p:spTree>
    <p:extLst>
      <p:ext uri="{BB962C8B-B14F-4D97-AF65-F5344CB8AC3E}">
        <p14:creationId xmlns:p14="http://schemas.microsoft.com/office/powerpoint/2010/main" val="1767835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AFE11-6C2F-4799-BA16-9501AD12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RX_DIV = 32, Fs  = 800MHz, </a:t>
            </a:r>
            <a:r>
              <a:rPr lang="en-US" dirty="0" err="1"/>
              <a:t>Jmode</a:t>
            </a:r>
            <a:r>
              <a:rPr lang="en-US" dirty="0"/>
              <a:t> = 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FB8A2-001F-43CA-BBB6-9E9774141D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0755FD-9D60-45D0-A5F9-1B482F70D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82" y="785813"/>
            <a:ext cx="6183311" cy="3709987"/>
          </a:xfrm>
        </p:spPr>
      </p:pic>
    </p:spTree>
    <p:extLst>
      <p:ext uri="{BB962C8B-B14F-4D97-AF65-F5344CB8AC3E}">
        <p14:creationId xmlns:p14="http://schemas.microsoft.com/office/powerpoint/2010/main" val="959796189"/>
      </p:ext>
    </p:extLst>
  </p:cSld>
  <p:clrMapOvr>
    <a:masterClrMapping/>
  </p:clrMapOvr>
</p:sld>
</file>

<file path=ppt/theme/theme1.xml><?xml version="1.0" encoding="utf-8"?>
<a:theme xmlns:a="http://schemas.openxmlformats.org/drawingml/2006/main" name="FinalPowerpoint">
  <a:themeElements>
    <a:clrScheme name="Custom 1">
      <a:dk1>
        <a:srgbClr val="000000"/>
      </a:dk1>
      <a:lt1>
        <a:srgbClr val="FFFFFF"/>
      </a:lt1>
      <a:dk2>
        <a:srgbClr val="DE0000"/>
      </a:dk2>
      <a:lt2>
        <a:srgbClr val="808080"/>
      </a:lt2>
      <a:accent1>
        <a:srgbClr val="DE0000"/>
      </a:accent1>
      <a:accent2>
        <a:srgbClr val="A4A4A4"/>
      </a:accent2>
      <a:accent3>
        <a:srgbClr val="117788"/>
      </a:accent3>
      <a:accent4>
        <a:srgbClr val="404040"/>
      </a:accent4>
      <a:accent5>
        <a:srgbClr val="4ABED4"/>
      </a:accent5>
      <a:accent6>
        <a:srgbClr val="7F7F7F"/>
      </a:accent6>
      <a:hlink>
        <a:srgbClr val="DE0000"/>
      </a:hlink>
      <a:folHlink>
        <a:srgbClr val="AAAAAA"/>
      </a:folHlink>
    </a:clrScheme>
    <a:fontScheme name="Final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nalPowerpoint 1">
        <a:dk1>
          <a:srgbClr val="000000"/>
        </a:dk1>
        <a:lt1>
          <a:srgbClr val="FFFFFF"/>
        </a:lt1>
        <a:dk2>
          <a:srgbClr val="FF0000"/>
        </a:dk2>
        <a:lt2>
          <a:srgbClr val="808080"/>
        </a:lt2>
        <a:accent1>
          <a:srgbClr val="AAAAAA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D2D2D2"/>
        </a:accent5>
        <a:accent6>
          <a:srgbClr val="000000"/>
        </a:accent6>
        <a:hlink>
          <a:srgbClr val="FF0000"/>
        </a:hlink>
        <a:folHlink>
          <a:srgbClr val="AAAA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lPowerpoint 2">
        <a:dk1>
          <a:srgbClr val="AAAAAA"/>
        </a:dk1>
        <a:lt1>
          <a:srgbClr val="FFFFFF"/>
        </a:lt1>
        <a:dk2>
          <a:srgbClr val="000000"/>
        </a:dk2>
        <a:lt2>
          <a:srgbClr val="FFFFFF"/>
        </a:lt2>
        <a:accent1>
          <a:srgbClr val="AAAAAA"/>
        </a:accent1>
        <a:accent2>
          <a:srgbClr val="FFFFFF"/>
        </a:accent2>
        <a:accent3>
          <a:srgbClr val="AAAAAA"/>
        </a:accent3>
        <a:accent4>
          <a:srgbClr val="DADADA"/>
        </a:accent4>
        <a:accent5>
          <a:srgbClr val="D2D2D2"/>
        </a:accent5>
        <a:accent6>
          <a:srgbClr val="E7E7E7"/>
        </a:accent6>
        <a:hlink>
          <a:srgbClr val="AAAAAA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lPowerpoint 3">
        <a:dk1>
          <a:srgbClr val="808080"/>
        </a:dk1>
        <a:lt1>
          <a:srgbClr val="FFFFFF"/>
        </a:lt1>
        <a:dk2>
          <a:srgbClr val="AAAAAA"/>
        </a:dk2>
        <a:lt2>
          <a:srgbClr val="000000"/>
        </a:lt2>
        <a:accent1>
          <a:srgbClr val="000000"/>
        </a:accent1>
        <a:accent2>
          <a:srgbClr val="AAAAAA"/>
        </a:accent2>
        <a:accent3>
          <a:srgbClr val="D2D2D2"/>
        </a:accent3>
        <a:accent4>
          <a:srgbClr val="DADADA"/>
        </a:accent4>
        <a:accent5>
          <a:srgbClr val="AAAAAA"/>
        </a:accent5>
        <a:accent6>
          <a:srgbClr val="9A9A9A"/>
        </a:accent6>
        <a:hlink>
          <a:srgbClr val="FF00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lPowerpoint 4">
        <a:dk1>
          <a:srgbClr val="000000"/>
        </a:dk1>
        <a:lt1>
          <a:srgbClr val="FF0000"/>
        </a:lt1>
        <a:dk2>
          <a:srgbClr val="FFFFFF"/>
        </a:dk2>
        <a:lt2>
          <a:srgbClr val="000000"/>
        </a:lt2>
        <a:accent1>
          <a:srgbClr val="AAAAAA"/>
        </a:accent1>
        <a:accent2>
          <a:srgbClr val="FFFFFF"/>
        </a:accent2>
        <a:accent3>
          <a:srgbClr val="FFAAAA"/>
        </a:accent3>
        <a:accent4>
          <a:srgbClr val="000000"/>
        </a:accent4>
        <a:accent5>
          <a:srgbClr val="D2D2D2"/>
        </a:accent5>
        <a:accent6>
          <a:srgbClr val="E7E7E7"/>
        </a:accent6>
        <a:hlink>
          <a:srgbClr val="000000"/>
        </a:hlink>
        <a:folHlink>
          <a:srgbClr val="AAAA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21DEEB12-3F7F-4BE3-B768-E7C36D2DAFC2}" vid="{F211C862-33B5-4D62-9C83-03F82420E1F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 Selective Disclosure</Template>
  <TotalTime>29</TotalTime>
  <Words>126</Words>
  <Application>Microsoft Office PowerPoint</Application>
  <PresentationFormat>On-screen Show (16:9)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FinalPowerpoint</vt:lpstr>
      <vt:lpstr>RX_DIV = 64,  Fs  = 1600MHz, Jmode = 0</vt:lpstr>
      <vt:lpstr>RX_DIV = 16, Fs  = 1600MHz, Jmode = 0</vt:lpstr>
      <vt:lpstr>RX_DIV = 32 , Fs  = 1600MHz, Jmode = 0</vt:lpstr>
      <vt:lpstr>RX_DIV = 32, Fs  = 500MHz, Jmode = 10</vt:lpstr>
      <vt:lpstr>RX_DIV = 16, Fs  = 500MHz, Jmode = 10</vt:lpstr>
      <vt:lpstr>RX_DIV = 64, Fs  = 500MHz, Jmode = 10</vt:lpstr>
      <vt:lpstr>RX_DIV = 32, Fs  = 800MHz, Jmode = 10</vt:lpstr>
      <vt:lpstr>RX_DIV = 16, Fs  = 800MHz, Jmode = 10</vt:lpstr>
      <vt:lpstr>RX_DIV = 32, Fs  = 800MHz, Jmode = 10</vt:lpstr>
    </vt:vector>
  </TitlesOfParts>
  <Company>Texas Instruments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RX_DIV = 32</dc:title>
  <dc:creator>Lomeli, Miguel</dc:creator>
  <cp:keywords>Selective Disclosure</cp:keywords>
  <cp:lastModifiedBy>Lomeli, Miguel</cp:lastModifiedBy>
  <cp:revision>4</cp:revision>
  <dcterms:created xsi:type="dcterms:W3CDTF">2022-02-09T21:42:13Z</dcterms:created>
  <dcterms:modified xsi:type="dcterms:W3CDTF">2022-02-09T23:04:19Z</dcterms:modified>
</cp:coreProperties>
</file>