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1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9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6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6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4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1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205A-A08D-4571-94D2-B5BC606D1B19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4295-62F5-4515-A459-D29A2611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685800"/>
            <a:ext cx="788125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51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a0181823</dc:creator>
  <cp:lastModifiedBy>a0181823</cp:lastModifiedBy>
  <cp:revision>1</cp:revision>
  <dcterms:created xsi:type="dcterms:W3CDTF">2016-10-28T20:44:16Z</dcterms:created>
  <dcterms:modified xsi:type="dcterms:W3CDTF">2016-10-28T20:45:06Z</dcterms:modified>
</cp:coreProperties>
</file>