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45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91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7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24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38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2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4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4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86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4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9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2A76C-5C3E-4D08-91F5-D97F629A240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0955D-02D3-4F0B-B3DE-3EEE4B980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4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Serdes</a:t>
            </a:r>
            <a:r>
              <a:rPr lang="en-US" dirty="0" smtClean="0"/>
              <a:t> and Lane </a:t>
            </a:r>
            <a:r>
              <a:rPr lang="en-US" smtClean="0"/>
              <a:t>Config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517" y="1600200"/>
            <a:ext cx="706296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823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Serdes and Lane Config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Serdes and Lane Config</dc:title>
  <dc:creator>Seton, Jim</dc:creator>
  <cp:lastModifiedBy>Seton, Jim</cp:lastModifiedBy>
  <cp:revision>1</cp:revision>
  <dcterms:created xsi:type="dcterms:W3CDTF">2018-04-04T13:25:31Z</dcterms:created>
  <dcterms:modified xsi:type="dcterms:W3CDTF">2018-04-04T13:31:22Z</dcterms:modified>
</cp:coreProperties>
</file>