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15CFA-13A3-4EAB-94AC-581700207024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F6A2-BCB6-45AE-BF6F-85BB0303C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754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15CFA-13A3-4EAB-94AC-581700207024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F6A2-BCB6-45AE-BF6F-85BB0303C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853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15CFA-13A3-4EAB-94AC-581700207024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F6A2-BCB6-45AE-BF6F-85BB0303C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679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15CFA-13A3-4EAB-94AC-581700207024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F6A2-BCB6-45AE-BF6F-85BB0303C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835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15CFA-13A3-4EAB-94AC-581700207024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F6A2-BCB6-45AE-BF6F-85BB0303C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838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15CFA-13A3-4EAB-94AC-581700207024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F6A2-BCB6-45AE-BF6F-85BB0303C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462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15CFA-13A3-4EAB-94AC-581700207024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F6A2-BCB6-45AE-BF6F-85BB0303C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711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15CFA-13A3-4EAB-94AC-581700207024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F6A2-BCB6-45AE-BF6F-85BB0303C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279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15CFA-13A3-4EAB-94AC-581700207024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F6A2-BCB6-45AE-BF6F-85BB0303C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500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15CFA-13A3-4EAB-94AC-581700207024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F6A2-BCB6-45AE-BF6F-85BB0303C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809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15CFA-13A3-4EAB-94AC-581700207024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F6A2-BCB6-45AE-BF6F-85BB0303C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862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15CFA-13A3-4EAB-94AC-581700207024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9F6A2-BCB6-45AE-BF6F-85BB0303C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261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-381000"/>
            <a:ext cx="7772400" cy="1470025"/>
          </a:xfrm>
        </p:spPr>
        <p:txBody>
          <a:bodyPr>
            <a:normAutofit/>
          </a:bodyPr>
          <a:lstStyle/>
          <a:p>
            <a:r>
              <a:rPr lang="en-US" sz="1800" dirty="0" smtClean="0"/>
              <a:t>Double click in lower left corner of GUI to open log file. </a:t>
            </a:r>
            <a:endParaRPr lang="en-US" sz="1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838200"/>
            <a:ext cx="8709375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6045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-381000"/>
            <a:ext cx="7772400" cy="1470025"/>
          </a:xfrm>
        </p:spPr>
        <p:txBody>
          <a:bodyPr>
            <a:normAutofit/>
          </a:bodyPr>
          <a:lstStyle/>
          <a:p>
            <a:r>
              <a:rPr lang="en-US" sz="1800" dirty="0" smtClean="0"/>
              <a:t>Config59 general register is Address 0x43B</a:t>
            </a:r>
            <a:br>
              <a:rPr lang="en-US" sz="1800" dirty="0" smtClean="0"/>
            </a:br>
            <a:r>
              <a:rPr lang="en-US" sz="1800" dirty="0" smtClean="0"/>
              <a:t>The “4” is used  to set the page, the address is 3B</a:t>
            </a:r>
            <a:endParaRPr lang="en-US" sz="1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838200"/>
            <a:ext cx="856177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30541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19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Double click in lower left corner of GUI to open log file. </vt:lpstr>
      <vt:lpstr>Config59 general register is Address 0x43B The “4” is used  to set the page, the address is 3B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Double click in lower left corner of GUI to open log file. </dc:title>
  <dc:creator>a0181823</dc:creator>
  <cp:lastModifiedBy>a0181823</cp:lastModifiedBy>
  <cp:revision>1</cp:revision>
  <dcterms:created xsi:type="dcterms:W3CDTF">2018-02-13T15:37:24Z</dcterms:created>
  <dcterms:modified xsi:type="dcterms:W3CDTF">2018-02-13T15:41:22Z</dcterms:modified>
</cp:coreProperties>
</file>