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8" r:id="rId4"/>
    <p:sldId id="282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0" autoAdjust="0"/>
    <p:restoredTop sz="94660"/>
  </p:normalViewPr>
  <p:slideViewPr>
    <p:cSldViewPr snapToGrid="0">
      <p:cViewPr>
        <p:scale>
          <a:sx n="80" d="100"/>
          <a:sy n="80" d="100"/>
        </p:scale>
        <p:origin x="179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1264C-878E-4021-89B1-AAB542C6AE5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DB6D5-1462-44C0-AAAA-5DD5EDD69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6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Cliff: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is a type test that is needed. It is not a good way to measure performance. There is too much variation in the placement of the lead set.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variation we are looking for is in the monitor and not in the lead set. That is why we use the shorting blocks that I gave you. With a shorting block we should be at about 13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uVpp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We have seen some chest leads at 20uVpp and we have not gotten to the root cause as to why some board have that variation in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E1335-30BE-48F7-9DE7-BF21E962A2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DD17-5A31-4FD5-B78C-9D079B6EE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31964-1B6C-444D-9A1F-2F517CAAE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56B04-196F-4909-B932-A9425D79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720BF-634D-4539-87D3-E1B72799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52DA-A9B5-4040-A6FE-0C394AF1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2ADF-EF5F-4727-AD38-9FA627A6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ED05D-99EE-4937-B859-29817D5D4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3E6C1-E3A4-4213-9C56-3111933D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34EE6-E825-4EA0-A333-F09DFC01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35A61-74BD-412A-8679-5F589809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694E8-A0D7-4E7E-B3C9-85FE4837F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15320-7136-468D-9011-B35ADAC96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A1C8F-608E-4587-BAAC-8BDF1251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03287-7197-46BF-B940-E49C641A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E1041-810B-4D10-968F-033126C8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0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81F8-025D-470B-AA36-3CEDF7AF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8284B-C4BB-462F-ABB9-54AA603F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267-F683-460F-937B-738E8F47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92B23-8346-4853-9E8B-6B75A1E2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093C9-E8C9-4438-81EA-47DB7C83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068F-33D5-499A-8A5B-24F8AE05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1C8B8-4A5C-48EB-9D43-FDBF0F724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C9ABE-D08A-4C0D-AA22-EFB2BAE8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AA67B-7E29-45A5-8CAA-EBD17C13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ADFE2-ACDC-4388-9088-446F08D5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64D9-8319-4DAB-B27D-B8626005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4E5C-25C3-4421-9439-DAEF62FC9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66322-06AF-4BF6-B139-BA051E21F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6B443-0036-44C0-AB75-E80FC77D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A7BFC-2F7C-4D6F-AC1A-069A6A9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A06C4-9E86-4D2F-9D28-D180CE54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C643-FBF1-4305-B326-55DC9112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13BFE-93B4-4D9D-894B-D20F358E9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FE6F2-4D30-4701-B076-AFB05B506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21F81-32C4-42BE-8A46-9D7D99267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D5B3F-B351-470D-9BEC-B9107E391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B9D7B-6D65-4E8B-8CD5-8981700C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58FA7-B066-4C55-B303-A4D6F0E0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C644C5-BB1A-4EDF-9B98-BB81A91C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3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77E3-F672-4C3C-9A53-BF0AB20C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76563-5ADD-4FAC-B8A7-5877F05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CBF33-D393-4B9F-80C6-44C26742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8695E-478D-4118-8654-0EB106E2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1E95B-3EDA-438D-8708-9F2112AC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04923-7539-43AA-BD06-E6BD05EC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91F6B-53E2-4737-8C78-6B467A3B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9ECD-B9A7-48A1-B9DF-C09CD7DD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0996-C098-4758-A723-C4387E3E0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73E32-A7BD-4EFA-883F-748B10611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EDBBF-D0B6-4DD5-A5BE-443C5569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5C962-0663-423A-B759-BED53A73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0E21A-632F-4B93-98C3-6D2BE1C1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9AB6-6442-41DD-A77E-43AFBF2E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87147-22B9-4E73-9DCA-AE2E279BA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455-56DC-46A7-B4C1-27D6CB2DE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74836-EC7F-4A63-944F-9EE1AE4A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F0F88-6456-4F08-B504-5380898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CA70C-41AD-4E22-B1E1-EF06CBFE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DC618-01C8-445C-8B08-9163168B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78F96-D08F-4897-A438-BD933F90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1DF09-205D-45A0-B523-F8B89C86E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B716-9E6A-4AE5-9E24-5BDE10FD0E4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54475-1173-4ABC-8739-CA4986B53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B2115-5BCB-460C-B4E5-64862DA59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BCD5-941D-49B7-97E2-93FCB58D26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25983820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A4E5B8D8-3B14-4F77-B7B3-4E2A64EAE1F2}"/>
              </a:ext>
            </a:extLst>
          </p:cNvPr>
          <p:cNvSpPr txBox="1"/>
          <p:nvPr userDrawn="1"/>
        </p:nvSpPr>
        <p:spPr>
          <a:xfrm>
            <a:off x="0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6A8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9462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96E3-C41E-41FB-A0D4-7DE313709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4863"/>
            <a:ext cx="120904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Root cause investigation  on PPM ECG Noise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87C60-1965-4054-B73C-4735A9203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866" y="3271839"/>
            <a:ext cx="9144000" cy="881062"/>
          </a:xfrm>
        </p:spPr>
        <p:txBody>
          <a:bodyPr/>
          <a:lstStyle/>
          <a:p>
            <a:r>
              <a:rPr lang="en-US" dirty="0"/>
              <a:t>Jan, 23, 2023 </a:t>
            </a:r>
          </a:p>
        </p:txBody>
      </p:sp>
    </p:spTree>
    <p:extLst>
      <p:ext uri="{BB962C8B-B14F-4D97-AF65-F5344CB8AC3E}">
        <p14:creationId xmlns:p14="http://schemas.microsoft.com/office/powerpoint/2010/main" val="14279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B1C1-15A4-4B4C-A97C-89036DFB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270857"/>
            <a:ext cx="10515600" cy="1325563"/>
          </a:xfrm>
        </p:spPr>
        <p:txBody>
          <a:bodyPr/>
          <a:lstStyle/>
          <a:p>
            <a:r>
              <a:rPr lang="en-US" dirty="0"/>
              <a:t>Test Config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BDFF86-CAE6-4198-9216-A8A82EF935CB}"/>
              </a:ext>
            </a:extLst>
          </p:cNvPr>
          <p:cNvGrpSpPr/>
          <p:nvPr/>
        </p:nvGrpSpPr>
        <p:grpSpPr>
          <a:xfrm>
            <a:off x="102718" y="2361435"/>
            <a:ext cx="8019534" cy="1773883"/>
            <a:chOff x="1977082" y="3142735"/>
            <a:chExt cx="8019534" cy="177388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A97350-6BC3-4980-AB35-E5982B5C4020}"/>
                </a:ext>
              </a:extLst>
            </p:cNvPr>
            <p:cNvSpPr txBox="1"/>
            <p:nvPr/>
          </p:nvSpPr>
          <p:spPr>
            <a:xfrm>
              <a:off x="5107460" y="3150973"/>
              <a:ext cx="175877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PPM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FE30CD-4C99-41A7-9207-CB36E2111D4B}"/>
                </a:ext>
              </a:extLst>
            </p:cNvPr>
            <p:cNvSpPr txBox="1"/>
            <p:nvPr/>
          </p:nvSpPr>
          <p:spPr>
            <a:xfrm>
              <a:off x="1977082" y="3146854"/>
              <a:ext cx="175877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ProSim</a:t>
              </a:r>
              <a:r>
                <a:rPr lang="en-US" dirty="0"/>
                <a:t> 8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5FE9C4-AEC0-4F9D-ABCB-1CFE62484C79}"/>
                </a:ext>
              </a:extLst>
            </p:cNvPr>
            <p:cNvSpPr txBox="1"/>
            <p:nvPr/>
          </p:nvSpPr>
          <p:spPr>
            <a:xfrm>
              <a:off x="8237838" y="3142735"/>
              <a:ext cx="175877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Collection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B02681-AE76-45C9-B8A5-6EABE349E0F7}"/>
                </a:ext>
              </a:extLst>
            </p:cNvPr>
            <p:cNvCxnSpPr>
              <a:stCxn id="5" idx="3"/>
              <a:endCxn id="4" idx="1"/>
            </p:cNvCxnSpPr>
            <p:nvPr/>
          </p:nvCxnSpPr>
          <p:spPr>
            <a:xfrm>
              <a:off x="3735860" y="3331520"/>
              <a:ext cx="1371600" cy="4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8CDFF12-BB8B-45F6-88D2-00CDEBDF541C}"/>
                </a:ext>
              </a:extLst>
            </p:cNvPr>
            <p:cNvCxnSpPr/>
            <p:nvPr/>
          </p:nvCxnSpPr>
          <p:spPr>
            <a:xfrm>
              <a:off x="6866238" y="3331520"/>
              <a:ext cx="1371600" cy="4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F4BE7C-D77E-4663-A332-F1FD161F3D6C}"/>
                </a:ext>
              </a:extLst>
            </p:cNvPr>
            <p:cNvSpPr txBox="1"/>
            <p:nvPr/>
          </p:nvSpPr>
          <p:spPr>
            <a:xfrm>
              <a:off x="1977082" y="4547286"/>
              <a:ext cx="175877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Scope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D93A05C-4798-4325-982C-E4E00A7BD02D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2856471" y="3516186"/>
              <a:ext cx="0" cy="103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3274DF-5672-4E1E-B838-B566BD9F9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3791" r="7392" b="10916"/>
          <a:stretch/>
        </p:blipFill>
        <p:spPr bwMode="auto">
          <a:xfrm rot="16200000">
            <a:off x="8771010" y="3539729"/>
            <a:ext cx="2887817" cy="37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355930-D7FF-4A9D-84B3-60BA1FF68337}"/>
              </a:ext>
            </a:extLst>
          </p:cNvPr>
          <p:cNvSpPr txBox="1"/>
          <p:nvPr/>
        </p:nvSpPr>
        <p:spPr>
          <a:xfrm>
            <a:off x="9205274" y="3615179"/>
            <a:ext cx="198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ECG filter: 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8ED4BEF-2805-4594-A67D-F1FE094C0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r="2687" b="5258"/>
          <a:stretch/>
        </p:blipFill>
        <p:spPr bwMode="auto">
          <a:xfrm rot="16200000">
            <a:off x="9015747" y="419097"/>
            <a:ext cx="2398340" cy="37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5D6DFE-FC2C-4F5C-BAB4-3945D074D82B}"/>
              </a:ext>
            </a:extLst>
          </p:cNvPr>
          <p:cNvSpPr txBox="1"/>
          <p:nvPr/>
        </p:nvSpPr>
        <p:spPr>
          <a:xfrm>
            <a:off x="9431517" y="564306"/>
            <a:ext cx="175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line filter: off</a:t>
            </a:r>
          </a:p>
        </p:txBody>
      </p:sp>
    </p:spTree>
    <p:extLst>
      <p:ext uri="{BB962C8B-B14F-4D97-AF65-F5344CB8AC3E}">
        <p14:creationId xmlns:p14="http://schemas.microsoft.com/office/powerpoint/2010/main" val="142091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664B3-8D8E-448A-9B4F-745EADB68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9" y="154363"/>
            <a:ext cx="10515600" cy="7131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Test Config: </a:t>
            </a:r>
          </a:p>
          <a:p>
            <a:pPr marL="0" indent="0">
              <a:buNone/>
            </a:pPr>
            <a:r>
              <a:rPr lang="en-US" dirty="0"/>
              <a:t>Prosim8: 1 mV Sine@ 2,10,25Hz,Batt; PPM: ECG filter on “Monitor”, line </a:t>
            </a:r>
            <a:r>
              <a:rPr lang="en-US" dirty="0" err="1"/>
              <a:t>freq</a:t>
            </a:r>
            <a:r>
              <a:rPr lang="en-US" dirty="0"/>
              <a:t>: off, batt;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FFD723-BD41-4287-BCE4-CC0A5803F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" b="8873"/>
          <a:stretch/>
        </p:blipFill>
        <p:spPr bwMode="auto">
          <a:xfrm>
            <a:off x="1156137" y="1185923"/>
            <a:ext cx="8781393" cy="555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9CA23B2-7568-4A3C-A4C7-5C00A0602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r="2687" b="5258"/>
          <a:stretch/>
        </p:blipFill>
        <p:spPr bwMode="auto">
          <a:xfrm rot="16200000">
            <a:off x="9869574" y="814063"/>
            <a:ext cx="1784936" cy="27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8C3C5AC-56B8-4809-BB96-DA42DE1DA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3791" r="7392" b="10916"/>
          <a:stretch/>
        </p:blipFill>
        <p:spPr bwMode="auto">
          <a:xfrm rot="16200000">
            <a:off x="9716415" y="2868980"/>
            <a:ext cx="2123999" cy="27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FCF98A-D42C-4053-B590-EE149FAF1565}"/>
              </a:ext>
            </a:extLst>
          </p:cNvPr>
          <p:cNvCxnSpPr>
            <a:cxnSpLocks/>
          </p:cNvCxnSpPr>
          <p:nvPr/>
        </p:nvCxnSpPr>
        <p:spPr>
          <a:xfrm>
            <a:off x="7658100" y="1041400"/>
            <a:ext cx="1774715" cy="21441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52B2D9-A5A7-4927-896C-E513E4560FAA}"/>
              </a:ext>
            </a:extLst>
          </p:cNvPr>
          <p:cNvCxnSpPr>
            <a:cxnSpLocks/>
          </p:cNvCxnSpPr>
          <p:nvPr/>
        </p:nvCxnSpPr>
        <p:spPr>
          <a:xfrm>
            <a:off x="9551349" y="825500"/>
            <a:ext cx="501175" cy="4910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0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11FF-46B1-4F4B-AEC4-C49DB181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92" y="349479"/>
            <a:ext cx="9216342" cy="7344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AC/DC noise measurement for ECG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D9896-11D4-4BD4-9D48-E2374F435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4791" y="1973990"/>
            <a:ext cx="7950706" cy="4576762"/>
          </a:xfrm>
        </p:spPr>
      </p:pic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6631B88F-C6DA-48E1-AA71-D8AA9784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39454" y="224229"/>
            <a:ext cx="1885195" cy="23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3784B4F2-40D1-483F-96B6-A85C0D93D7BE}"/>
              </a:ext>
            </a:extLst>
          </p:cNvPr>
          <p:cNvSpPr/>
          <p:nvPr/>
        </p:nvSpPr>
        <p:spPr>
          <a:xfrm rot="3655656">
            <a:off x="8620875" y="879558"/>
            <a:ext cx="968415" cy="14775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BE1C13B-F1A2-4219-9B9D-726A38436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9" r="18761" b="31039"/>
          <a:stretch/>
        </p:blipFill>
        <p:spPr bwMode="auto">
          <a:xfrm>
            <a:off x="81022" y="2993065"/>
            <a:ext cx="3518099" cy="18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16A53F11-870F-48B8-BDC2-ECBCBFBAC579}"/>
              </a:ext>
            </a:extLst>
          </p:cNvPr>
          <p:cNvSpPr/>
          <p:nvPr/>
        </p:nvSpPr>
        <p:spPr>
          <a:xfrm>
            <a:off x="2690038" y="2332298"/>
            <a:ext cx="1196163" cy="6045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A75AA-A885-4720-945A-6F68997A6966}"/>
              </a:ext>
            </a:extLst>
          </p:cNvPr>
          <p:cNvSpPr txBox="1"/>
          <p:nvPr/>
        </p:nvSpPr>
        <p:spPr>
          <a:xfrm>
            <a:off x="5599086" y="129984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 noise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160DE-6427-4812-B339-5266730A14EB}"/>
              </a:ext>
            </a:extLst>
          </p:cNvPr>
          <p:cNvSpPr txBox="1"/>
          <p:nvPr/>
        </p:nvSpPr>
        <p:spPr>
          <a:xfrm>
            <a:off x="7661777" y="1299843"/>
            <a:ext cx="107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DC noise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920A17-8D9C-435E-85BE-E39B0978D892}"/>
              </a:ext>
            </a:extLst>
          </p:cNvPr>
          <p:cNvCxnSpPr/>
          <p:nvPr/>
        </p:nvCxnSpPr>
        <p:spPr>
          <a:xfrm>
            <a:off x="7303911" y="1083949"/>
            <a:ext cx="0" cy="577405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9A0C440-F439-4816-A4CB-191AD16C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1/3/2023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BDE9A20-DE46-4541-9A1F-C566454D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1BA-EEAE-496C-A263-023D329DB26E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F8F99-B74D-433F-A152-0FFF949B6DD4}"/>
              </a:ext>
            </a:extLst>
          </p:cNvPr>
          <p:cNvSpPr txBox="1"/>
          <p:nvPr/>
        </p:nvSpPr>
        <p:spPr>
          <a:xfrm>
            <a:off x="7413562" y="6260640"/>
            <a:ext cx="480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noise from extension cable</a:t>
            </a:r>
            <a:r>
              <a:rPr lang="en-US" dirty="0"/>
              <a:t>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CC644C-3AD5-42D7-BDD3-808AF955FB77}"/>
              </a:ext>
            </a:extLst>
          </p:cNvPr>
          <p:cNvCxnSpPr/>
          <p:nvPr/>
        </p:nvCxnSpPr>
        <p:spPr>
          <a:xfrm flipV="1">
            <a:off x="11179629" y="2509157"/>
            <a:ext cx="223157" cy="371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7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090A-F598-47DC-9FBD-EA87A8F8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" y="302063"/>
            <a:ext cx="12043834" cy="1325563"/>
          </a:xfrm>
        </p:spPr>
        <p:txBody>
          <a:bodyPr/>
          <a:lstStyle/>
          <a:p>
            <a:r>
              <a:rPr lang="en-US" dirty="0"/>
              <a:t>Sine @ 10 Hz, 2k SPS,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FFT scale make no sense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9EB29-DEE0-4232-9B79-B00D5405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12" y="1397707"/>
            <a:ext cx="6400800" cy="49022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899BB22-6A20-4A2F-BC81-88F404E88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383" y="1690688"/>
            <a:ext cx="5692517" cy="4269388"/>
          </a:xfrm>
        </p:spPr>
      </p:pic>
    </p:spTree>
    <p:extLst>
      <p:ext uri="{BB962C8B-B14F-4D97-AF65-F5344CB8AC3E}">
        <p14:creationId xmlns:p14="http://schemas.microsoft.com/office/powerpoint/2010/main" val="90721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3FA7-CF51-44A6-96F8-AF350991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4" y="233746"/>
            <a:ext cx="10515600" cy="663721"/>
          </a:xfrm>
        </p:spPr>
        <p:txBody>
          <a:bodyPr>
            <a:normAutofit fontScale="90000"/>
          </a:bodyPr>
          <a:lstStyle/>
          <a:p>
            <a:r>
              <a:rPr lang="en-US" dirty="0"/>
              <a:t>Sine @ 10 Hz, 2k SPS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947D1B-F918-4137-AB62-366A3AA67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32" y="743513"/>
            <a:ext cx="5756502" cy="43173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7BC51-8E9B-4DED-ABC3-13E8963A6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648" y="674330"/>
            <a:ext cx="6036275" cy="452720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0F3158-1E06-4580-A830-D6B76859D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28537"/>
              </p:ext>
            </p:extLst>
          </p:nvPr>
        </p:nvGraphicFramePr>
        <p:xfrm>
          <a:off x="623471" y="5063893"/>
          <a:ext cx="10515597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709">
                  <a:extLst>
                    <a:ext uri="{9D8B030D-6E8A-4147-A177-3AD203B41FA5}">
                      <a16:colId xmlns:a16="http://schemas.microsoft.com/office/drawing/2014/main" val="235050530"/>
                    </a:ext>
                  </a:extLst>
                </a:gridCol>
                <a:gridCol w="5840689">
                  <a:extLst>
                    <a:ext uri="{9D8B030D-6E8A-4147-A177-3AD203B41FA5}">
                      <a16:colId xmlns:a16="http://schemas.microsoft.com/office/drawing/2014/main" val="173558950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89665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Harmonic frequency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4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30,50,70, 90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1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30,40, 50, 60, 70, 80, 90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32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20, 40, 50, 60, 70, 100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8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36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468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236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Root cause investigation  on PPM ECG Noise </vt:lpstr>
      <vt:lpstr>Test Config</vt:lpstr>
      <vt:lpstr>PowerPoint Presentation</vt:lpstr>
      <vt:lpstr>AC/DC noise measurement for ECG</vt:lpstr>
      <vt:lpstr>Sine @ 10 Hz, 2k SPS, FFT scale make no sense</vt:lpstr>
      <vt:lpstr>Sine @ 10 Hz, 2k SPS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Jan, 23, 2023</dc:title>
  <dc:creator>Li, Jason</dc:creator>
  <cp:lastModifiedBy>Li, Jason</cp:lastModifiedBy>
  <cp:revision>88</cp:revision>
  <dcterms:created xsi:type="dcterms:W3CDTF">2023-01-25T01:05:07Z</dcterms:created>
  <dcterms:modified xsi:type="dcterms:W3CDTF">2023-01-25T23:17:04Z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b2258f-3676-449a-9218-817a22e44788_Enabled">
    <vt:lpwstr>true</vt:lpwstr>
  </property>
  <property fmtid="{D5CDD505-2E9C-101B-9397-08002B2CF9AE}" pid="3" name="MSIP_Label_16b2258f-3676-449a-9218-817a22e44788_SetDate">
    <vt:lpwstr>2023-01-25T23:17:02Z</vt:lpwstr>
  </property>
  <property fmtid="{D5CDD505-2E9C-101B-9397-08002B2CF9AE}" pid="4" name="MSIP_Label_16b2258f-3676-449a-9218-817a22e44788_Method">
    <vt:lpwstr>Standard</vt:lpwstr>
  </property>
  <property fmtid="{D5CDD505-2E9C-101B-9397-08002B2CF9AE}" pid="5" name="MSIP_Label_16b2258f-3676-449a-9218-817a22e44788_Name">
    <vt:lpwstr>Internal - Labeled</vt:lpwstr>
  </property>
  <property fmtid="{D5CDD505-2E9C-101B-9397-08002B2CF9AE}" pid="6" name="MSIP_Label_16b2258f-3676-449a-9218-817a22e44788_SiteId">
    <vt:lpwstr>e8d897a8-f400-4625-858a-6f3ae627542b</vt:lpwstr>
  </property>
  <property fmtid="{D5CDD505-2E9C-101B-9397-08002B2CF9AE}" pid="7" name="MSIP_Label_16b2258f-3676-449a-9218-817a22e44788_ActionId">
    <vt:lpwstr>3257c23b-f441-427b-a52b-0b5cfa3889c3</vt:lpwstr>
  </property>
  <property fmtid="{D5CDD505-2E9C-101B-9397-08002B2CF9AE}" pid="8" name="MSIP_Label_16b2258f-3676-449a-9218-817a22e44788_ContentBits">
    <vt:lpwstr>1</vt:lpwstr>
  </property>
</Properties>
</file>