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2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8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74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5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5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6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6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6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2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7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4F3E6-52EE-4FD1-8948-C1BF3AF4D8E7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40949-3C31-42CF-ADAA-C99B86EC9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85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8534400" cy="6560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8650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a0181823</dc:creator>
  <cp:lastModifiedBy>a0181823</cp:lastModifiedBy>
  <cp:revision>1</cp:revision>
  <dcterms:created xsi:type="dcterms:W3CDTF">2018-02-26T19:22:09Z</dcterms:created>
  <dcterms:modified xsi:type="dcterms:W3CDTF">2018-02-26T19:22:43Z</dcterms:modified>
</cp:coreProperties>
</file>