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E604C-3538-467E-8B71-C0740A16469A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27568-EFD5-434C-8A11-67C4EA1FA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690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E604C-3538-467E-8B71-C0740A16469A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27568-EFD5-434C-8A11-67C4EA1FA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486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E604C-3538-467E-8B71-C0740A16469A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27568-EFD5-434C-8A11-67C4EA1FA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278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E604C-3538-467E-8B71-C0740A16469A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27568-EFD5-434C-8A11-67C4EA1FA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450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E604C-3538-467E-8B71-C0740A16469A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27568-EFD5-434C-8A11-67C4EA1FA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789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E604C-3538-467E-8B71-C0740A16469A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27568-EFD5-434C-8A11-67C4EA1FA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868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E604C-3538-467E-8B71-C0740A16469A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27568-EFD5-434C-8A11-67C4EA1FA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415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E604C-3538-467E-8B71-C0740A16469A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27568-EFD5-434C-8A11-67C4EA1FA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774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E604C-3538-467E-8B71-C0740A16469A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27568-EFD5-434C-8A11-67C4EA1FA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575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E604C-3538-467E-8B71-C0740A16469A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27568-EFD5-434C-8A11-67C4EA1FA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056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E604C-3538-467E-8B71-C0740A16469A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27568-EFD5-434C-8A11-67C4EA1FA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962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E604C-3538-467E-8B71-C0740A16469A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27568-EFD5-434C-8A11-67C4EA1FA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631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TSW14J57EVM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334" y="1600200"/>
            <a:ext cx="7155331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8560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TSW14J57EVM</vt:lpstr>
    </vt:vector>
  </TitlesOfParts>
  <Company>Texas Instruments,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TSW14J57EVM</dc:title>
  <dc:creator>Seton, Jim</dc:creator>
  <cp:lastModifiedBy>Seton, Jim</cp:lastModifiedBy>
  <cp:revision>1</cp:revision>
  <dcterms:created xsi:type="dcterms:W3CDTF">2022-06-23T20:36:29Z</dcterms:created>
  <dcterms:modified xsi:type="dcterms:W3CDTF">2022-06-23T20:37:31Z</dcterms:modified>
</cp:coreProperties>
</file>