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9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7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5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8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6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1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7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5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6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E604C-3538-467E-8B71-C0740A16469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27568-EFD5-434C-8A11-67C4EA1F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3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TSW14J57EVM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334" y="1600200"/>
            <a:ext cx="715533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8560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TSW14J57EVM</vt:lpstr>
    </vt:vector>
  </TitlesOfParts>
  <Company>Texas Instruments,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TSW14J57EVM</dc:title>
  <dc:creator>Seton, Jim</dc:creator>
  <cp:lastModifiedBy>Seton, Jim</cp:lastModifiedBy>
  <cp:revision>1</cp:revision>
  <dcterms:created xsi:type="dcterms:W3CDTF">2022-06-23T20:36:29Z</dcterms:created>
  <dcterms:modified xsi:type="dcterms:W3CDTF">2022-06-23T20:37:31Z</dcterms:modified>
</cp:coreProperties>
</file>