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8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7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2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6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TSW30SH84EVM</a:t>
            </a:r>
            <a:br>
              <a:rPr lang="en-US" dirty="0" smtClean="0"/>
            </a:br>
            <a:r>
              <a:rPr lang="en-US" dirty="0" smtClean="0"/>
              <a:t>Changing Data Rate with GUI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PLL</a:t>
            </a:r>
            <a:r>
              <a:rPr lang="en-US" dirty="0"/>
              <a:t> </a:t>
            </a:r>
            <a:r>
              <a:rPr lang="en-US" dirty="0" smtClean="0"/>
              <a:t>used, No External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9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verify that the signal seen will track, in HSDC Pro, generate a new tone of 100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 smtClean="0"/>
              <a:t>Keep all settings in the TSW30SH84EVM GUI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Pro: Create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6200"/>
            <a:ext cx="8387514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9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spectrum analyzer, you will see the 1780 MHz LO plus the 100 MHz signal coming from the TSW1400.</a:t>
            </a:r>
          </a:p>
        </p:txBody>
      </p:sp>
    </p:spTree>
    <p:extLst>
      <p:ext uri="{BB962C8B-B14F-4D97-AF65-F5344CB8AC3E}">
        <p14:creationId xmlns:p14="http://schemas.microsoft.com/office/powerpoint/2010/main" val="56935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0227227\Box Sync\IMG_171017152943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0227227\Box Sync\20171017_151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6083"/>
            <a:ext cx="8341897" cy="46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J12 (CLKIN1) is not connected</a:t>
            </a:r>
          </a:p>
          <a:p>
            <a:r>
              <a:rPr lang="en-US" dirty="0" smtClean="0"/>
              <a:t>J19 (LO In1) is supplied with 1780 MHz, 10 </a:t>
            </a:r>
            <a:r>
              <a:rPr lang="en-US" dirty="0" err="1" smtClean="0"/>
              <a:t>dBm</a:t>
            </a:r>
            <a:r>
              <a:rPr lang="en-US" dirty="0" smtClean="0"/>
              <a:t>, signal source</a:t>
            </a:r>
          </a:p>
          <a:p>
            <a:r>
              <a:rPr lang="en-US" dirty="0" smtClean="0"/>
              <a:t>Connect J7 (RFOUT1) to spectrum analyzer.</a:t>
            </a:r>
          </a:p>
          <a:p>
            <a:r>
              <a:rPr lang="en-US" dirty="0" smtClean="0"/>
              <a:t>The User’s Guide says to connect Y1 (10 MHz crystal) by switching SJ5 to shunt pins 2-3. Check the output at the REFOUT SMA connector to see what the reference frequency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TSW30SH84 GUI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Load </a:t>
            </a:r>
            <a:r>
              <a:rPr lang="en-US" dirty="0" err="1" smtClean="0"/>
              <a:t>Regs</a:t>
            </a:r>
            <a:r>
              <a:rPr lang="en-US" dirty="0"/>
              <a:t> file “DAC34SH84_1474p58MHz_2xINT_NCO_30MHz_single_sync_source_mode.txt”</a:t>
            </a:r>
          </a:p>
          <a:p>
            <a:pPr marL="0" indent="0">
              <a:buNone/>
            </a:pPr>
            <a:r>
              <a:rPr lang="en-US" dirty="0" smtClean="0"/>
              <a:t>    in folder “LMK04808 PLL Mode 10MHz      Reference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This file will configure the PLL2 to output a 1474.58 MHz signal to the DAC.</a:t>
            </a:r>
            <a:endParaRPr lang="en-US" dirty="0" smtClean="0"/>
          </a:p>
          <a:p>
            <a:r>
              <a:rPr lang="en-US" dirty="0" smtClean="0"/>
              <a:t>Disable the NCO and other digital effects by unchecking the “Digital Mixer” box</a:t>
            </a:r>
          </a:p>
        </p:txBody>
      </p:sp>
    </p:spTree>
    <p:extLst>
      <p:ext uri="{BB962C8B-B14F-4D97-AF65-F5344CB8AC3E}">
        <p14:creationId xmlns:p14="http://schemas.microsoft.com/office/powerpoint/2010/main" val="294289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Setup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36" y="1600200"/>
            <a:ext cx="70455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selecting the DAC34SH84 device, set the data rate to 737.28M (DAC_CLK/Interpolation).</a:t>
            </a:r>
          </a:p>
          <a:p>
            <a:r>
              <a:rPr lang="en-US" dirty="0" smtClean="0"/>
              <a:t>Create a tone (60 MHz) using HSDC Pro as seen on next slide (Ensure that you have set the data rate before creating the tone).</a:t>
            </a:r>
          </a:p>
          <a:p>
            <a:r>
              <a:rPr lang="en-US" dirty="0" smtClean="0"/>
              <a:t>Click Send button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Pro: Create Tone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00" y="1600200"/>
            <a:ext cx="71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2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spectrum analyzer, you will see the 1780 MHz LO plus the 60 MHz signal coming from the TSW1400.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0227227\Box Sync\20171017_15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96380"/>
            <a:ext cx="8354878" cy="46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4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276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TSW30SH84EVM Changing Data Rate with GUI</vt:lpstr>
      <vt:lpstr>Hardware Setup</vt:lpstr>
      <vt:lpstr>Hardware Setup</vt:lpstr>
      <vt:lpstr>TSW30SH84 GUI Setup</vt:lpstr>
      <vt:lpstr>GUI Setup</vt:lpstr>
      <vt:lpstr>HSDC Pro</vt:lpstr>
      <vt:lpstr>HSDC Pro: Create Tone</vt:lpstr>
      <vt:lpstr>DAC Output</vt:lpstr>
      <vt:lpstr>DAC Output</vt:lpstr>
      <vt:lpstr>Verify</vt:lpstr>
      <vt:lpstr>HSDC Pro: Create Tone</vt:lpstr>
      <vt:lpstr>DAC Output</vt:lpstr>
      <vt:lpstr>DAC Output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TSW30SH84EVM Changing Data Rate with GUI</dc:title>
  <dc:creator>Windows User</dc:creator>
  <cp:lastModifiedBy>Windows User</cp:lastModifiedBy>
  <cp:revision>3</cp:revision>
  <dcterms:created xsi:type="dcterms:W3CDTF">2017-10-18T13:08:09Z</dcterms:created>
  <dcterms:modified xsi:type="dcterms:W3CDTF">2017-10-18T13:22:05Z</dcterms:modified>
</cp:coreProperties>
</file>