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TSW30SH84 Single Tone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0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Setup</a:t>
            </a:r>
            <a:endParaRPr lang="en-US" dirty="0"/>
          </a:p>
        </p:txBody>
      </p:sp>
      <p:pic>
        <p:nvPicPr>
          <p:cNvPr id="4" name="Picture 2" descr="C:\Users\a0227227\Box Sync\20170929_114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5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J12 (CLKIN1) is supplied with 500 MHz, 10 </a:t>
            </a:r>
            <a:r>
              <a:rPr lang="en-US" dirty="0" err="1" smtClean="0"/>
              <a:t>dBm</a:t>
            </a:r>
            <a:r>
              <a:rPr lang="en-US" dirty="0" smtClean="0"/>
              <a:t>, signal source</a:t>
            </a:r>
          </a:p>
          <a:p>
            <a:r>
              <a:rPr lang="en-US" dirty="0" smtClean="0"/>
              <a:t>J19 (LO In1) is supplied with 1780 MHz, 10 </a:t>
            </a:r>
            <a:r>
              <a:rPr lang="en-US" dirty="0" err="1" smtClean="0"/>
              <a:t>dBm</a:t>
            </a:r>
            <a:r>
              <a:rPr lang="en-US" dirty="0" smtClean="0"/>
              <a:t>, signal source</a:t>
            </a:r>
          </a:p>
          <a:p>
            <a:r>
              <a:rPr lang="en-US" dirty="0" smtClean="0"/>
              <a:t>Connect J7 (RFOUT1) to spectrum analyzer.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9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 err="1" smtClean="0"/>
              <a:t>Regs</a:t>
            </a:r>
            <a:r>
              <a:rPr lang="en-US" dirty="0"/>
              <a:t> </a:t>
            </a:r>
            <a:r>
              <a:rPr lang="en-US" dirty="0" smtClean="0"/>
              <a:t>file “DAC34SH84_1474p56MHz_2xINT_NCOenabled_30MHz_single_sync_source_mode.txt”</a:t>
            </a:r>
          </a:p>
          <a:p>
            <a:r>
              <a:rPr lang="en-US" dirty="0" smtClean="0"/>
              <a:t>Disable the NCO and other digital effects by unchecking the “Digital Mixer” box</a:t>
            </a:r>
          </a:p>
        </p:txBody>
      </p:sp>
    </p:spTree>
    <p:extLst>
      <p:ext uri="{BB962C8B-B14F-4D97-AF65-F5344CB8AC3E}">
        <p14:creationId xmlns:p14="http://schemas.microsoft.com/office/powerpoint/2010/main" val="25251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Setup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36" y="1600200"/>
            <a:ext cx="70455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7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HSDC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selecting the DAC34SH84 device, set the data rate to 250M (DAC_CLK/Interpolation).</a:t>
            </a:r>
          </a:p>
          <a:p>
            <a:r>
              <a:rPr lang="en-US" dirty="0"/>
              <a:t>Load the </a:t>
            </a:r>
            <a:r>
              <a:rPr lang="en-US" dirty="0" smtClean="0"/>
              <a:t>“single_tone_cmplx_32768_250MSPS</a:t>
            </a:r>
            <a:r>
              <a:rPr lang="en-US" dirty="0"/>
              <a:t>__</a:t>
            </a:r>
            <a:r>
              <a:rPr lang="en-US" dirty="0" smtClean="0"/>
              <a:t>BW_25.1MHZ.csv” file</a:t>
            </a:r>
          </a:p>
          <a:p>
            <a:r>
              <a:rPr lang="en-US" dirty="0" smtClean="0"/>
              <a:t>Click Send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4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HSDC Pro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1" y="1600200"/>
            <a:ext cx="72018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2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spectrum analyzer, you will see the 1780 MHz LO plus the 25.1 MHz signal coming from the TSW1400.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6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0227227\Box Sync\20170929_121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403"/>
            <a:ext cx="8400345" cy="47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6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129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TSW30SH84 Single Tone</vt:lpstr>
      <vt:lpstr>Hardware Setup</vt:lpstr>
      <vt:lpstr>Hardware Setup</vt:lpstr>
      <vt:lpstr>GUI Setup</vt:lpstr>
      <vt:lpstr>GUI Setup</vt:lpstr>
      <vt:lpstr>HSDC Pro</vt:lpstr>
      <vt:lpstr>HSDC Pro</vt:lpstr>
      <vt:lpstr>DAC Output</vt:lpstr>
      <vt:lpstr>DAC Output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TSW30SH84 Single Tone</dc:title>
  <dc:creator>Brock, Daniel</dc:creator>
  <cp:lastModifiedBy>Windows User</cp:lastModifiedBy>
  <cp:revision>3</cp:revision>
  <dcterms:created xsi:type="dcterms:W3CDTF">2006-08-16T00:00:00Z</dcterms:created>
  <dcterms:modified xsi:type="dcterms:W3CDTF">2017-09-29T17:17:06Z</dcterms:modified>
</cp:coreProperties>
</file>