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4"/>
    <p:sldMasterId id="2147483836" r:id="rId5"/>
    <p:sldMasterId id="2147483848" r:id="rId6"/>
    <p:sldMasterId id="2147483861" r:id="rId7"/>
  </p:sldMasterIdLst>
  <p:notesMasterIdLst>
    <p:notesMasterId r:id="rId9"/>
  </p:notesMasterIdLst>
  <p:sldIdLst>
    <p:sldId id="259" r:id="rId8"/>
  </p:sldIdLst>
  <p:sldSz cx="9144000" cy="6858000" type="screen4x3"/>
  <p:notesSz cx="7023100" cy="9309100"/>
  <p:defaultTextStyle>
    <a:defPPr>
      <a:defRPr lang="en-US"/>
    </a:defPPr>
    <a:lvl1pPr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7F9B88-6087-42AE-928A-252AB2E382E6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56">
          <p15:clr>
            <a:srgbClr val="A4A3A4"/>
          </p15:clr>
        </p15:guide>
        <p15:guide id="2" pos="33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C6"/>
    <a:srgbClr val="0000FF"/>
    <a:srgbClr val="3467CD"/>
    <a:srgbClr val="FBA481"/>
    <a:srgbClr val="FFFFCC"/>
    <a:srgbClr val="F86D3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4" autoAdjust="0"/>
    <p:restoredTop sz="90209" autoAdjust="0"/>
  </p:normalViewPr>
  <p:slideViewPr>
    <p:cSldViewPr snapToGrid="0">
      <p:cViewPr varScale="1">
        <p:scale>
          <a:sx n="91" d="100"/>
          <a:sy n="91" d="100"/>
        </p:scale>
        <p:origin x="720" y="66"/>
      </p:cViewPr>
      <p:guideLst>
        <p:guide orient="horz" pos="2856"/>
        <p:guide pos="3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42835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4" tIns="46652" rIns="93304" bIns="46652" numCol="1" anchor="t" anchorCtr="0" compatLnSpc="1">
            <a:prstTxWarp prst="textNoShape">
              <a:avLst/>
            </a:prstTxWarp>
          </a:bodyPr>
          <a:lstStyle>
            <a:lvl1pPr defTabSz="933085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740" y="1"/>
            <a:ext cx="3042835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4" tIns="46652" rIns="93304" bIns="46652" numCol="1" anchor="t" anchorCtr="0" compatLnSpc="1">
            <a:prstTxWarp prst="textNoShape">
              <a:avLst/>
            </a:prstTxWarp>
          </a:bodyPr>
          <a:lstStyle>
            <a:lvl1pPr algn="r" defTabSz="933085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4"/>
            <a:ext cx="5618480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4" tIns="46652" rIns="93304" bIns="466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2106"/>
            <a:ext cx="3042835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4" tIns="46652" rIns="93304" bIns="46652" numCol="1" anchor="b" anchorCtr="0" compatLnSpc="1">
            <a:prstTxWarp prst="textNoShape">
              <a:avLst/>
            </a:prstTxWarp>
          </a:bodyPr>
          <a:lstStyle>
            <a:lvl1pPr defTabSz="933085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endParaRPr lang="en-US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740" y="8842106"/>
            <a:ext cx="3042835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4" tIns="46652" rIns="93304" bIns="46652" numCol="1" anchor="b" anchorCtr="0" compatLnSpc="1">
            <a:prstTxWarp prst="textNoShape">
              <a:avLst/>
            </a:prstTxWarp>
          </a:bodyPr>
          <a:lstStyle>
            <a:lvl1pPr algn="r" defTabSz="933085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fld id="{4DA110FD-E92D-4748-88FB-5DC6E2F4452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0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3200400"/>
            <a:ext cx="7924800" cy="11430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783138"/>
            <a:ext cx="6024563" cy="1027112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67C6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81000" y="0"/>
            <a:ext cx="8763000" cy="3200400"/>
          </a:xfrm>
          <a:prstGeom prst="rect">
            <a:avLst/>
          </a:prstGeom>
          <a:noFill/>
          <a:ln w="3175" algn="ctr">
            <a:solidFill>
              <a:srgbClr val="B2B2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5133" name="Picture 13" descr="Eaton - white background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5970588"/>
            <a:ext cx="1905000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6"/>
          <p:cNvSpPr txBox="1">
            <a:spLocks noChangeArrowheads="1"/>
          </p:cNvSpPr>
          <p:nvPr userDrawn="1"/>
        </p:nvSpPr>
        <p:spPr bwMode="auto">
          <a:xfrm>
            <a:off x="3657600" y="6538913"/>
            <a:ext cx="25971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rgbClr val="000000"/>
                </a:solidFill>
              </a:rPr>
              <a:t> © 2018 Eaton. All rights reserved &lt; ETIPP</a:t>
            </a:r>
            <a:r>
              <a:rPr lang="en-US" sz="700" baseline="0" dirty="0">
                <a:solidFill>
                  <a:srgbClr val="000000"/>
                </a:solidFill>
              </a:rPr>
              <a:t> Classification 3 </a:t>
            </a:r>
            <a:r>
              <a:rPr lang="en-US" sz="700" baseline="0" dirty="0">
                <a:solidFill>
                  <a:schemeClr val="tx1"/>
                </a:solidFill>
              </a:rPr>
              <a:t>&gt;</a:t>
            </a:r>
            <a:endParaRPr lang="en-US" sz="700" dirty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7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34572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552575"/>
            <a:ext cx="4189412" cy="4695825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105400" y="1552575"/>
            <a:ext cx="3657600" cy="2362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5105400" y="39624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233897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286000"/>
            <a:ext cx="7924800" cy="35814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0" y="1447800"/>
            <a:ext cx="7924800" cy="609600"/>
          </a:xfrm>
        </p:spPr>
        <p:txBody>
          <a:bodyPr/>
          <a:lstStyle>
            <a:lvl1pPr marL="0" indent="0">
              <a:buNone/>
              <a:defRPr sz="2400" b="1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349570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3591863"/>
      </p:ext>
    </p:extLst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53845"/>
      </p:ext>
    </p:extLst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6538913"/>
            <a:ext cx="162256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>
                <a:solidFill>
                  <a:srgbClr val="000000"/>
                </a:solidFill>
              </a:rPr>
              <a:t> 2014 Eaton. All Rights Reserved.</a:t>
            </a:r>
            <a:r>
              <a:rPr lang="en-US" sz="7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81000" y="0"/>
            <a:ext cx="8763000" cy="5715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13" descr="Eaton - white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089"/>
          <a:stretch/>
        </p:blipFill>
        <p:spPr bwMode="auto">
          <a:xfrm>
            <a:off x="762000" y="6324600"/>
            <a:ext cx="12324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5"/>
          <p:cNvSpPr>
            <a:spLocks noChangeArrowheads="1"/>
          </p:cNvSpPr>
          <p:nvPr userDrawn="1"/>
        </p:nvSpPr>
        <p:spPr bwMode="auto">
          <a:xfrm>
            <a:off x="6705600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43DBA627-09D6-4F6C-921A-2B5A1E4AADE1}" type="slidenum">
              <a:rPr lang="en-US" sz="900">
                <a:solidFill>
                  <a:srgbClr val="0C86F4"/>
                </a:solidFill>
                <a:latin typeface="Arial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 dirty="0">
              <a:solidFill>
                <a:srgbClr val="0C86F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6188339"/>
      </p:ext>
    </p:extLst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3200400"/>
            <a:ext cx="7924800" cy="11430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783138"/>
            <a:ext cx="6024563" cy="1027112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67C6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57600" y="6538913"/>
            <a:ext cx="159691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</a:pPr>
            <a:r>
              <a:rPr lang="en-US" sz="700" dirty="0">
                <a:solidFill>
                  <a:srgbClr val="000000"/>
                </a:solidFill>
              </a:rPr>
              <a:t> 2017 Eaton. All Rights Reserved</a:t>
            </a:r>
            <a:r>
              <a:rPr lang="en-US" sz="7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133" name="Picture 13" descr="Eaton - white backgroun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70588"/>
            <a:ext cx="1905000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5888322" y="6553200"/>
            <a:ext cx="106471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sz="700" dirty="0">
                <a:solidFill>
                  <a:srgbClr val="000000"/>
                </a:solidFill>
              </a:rPr>
              <a:t>Company Confidential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381000" y="0"/>
            <a:ext cx="87630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04" b="18474"/>
          <a:stretch/>
        </p:blipFill>
        <p:spPr>
          <a:xfrm>
            <a:off x="381000" y="0"/>
            <a:ext cx="8763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5265"/>
      </p:ext>
    </p:extLst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3107816"/>
      </p:ext>
    </p:extLst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4184358"/>
      </p:ext>
    </p:extLst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552575"/>
            <a:ext cx="3884612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52575"/>
            <a:ext cx="3886200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5288019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4150660"/>
      </p:ext>
    </p:extLst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4688905"/>
      </p:ext>
    </p:extLst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1577995"/>
      </p:ext>
    </p:extLst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165198"/>
      </p:ext>
    </p:extLst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9000347"/>
      </p:ext>
    </p:extLst>
  </p:cSld>
  <p:clrMapOvr>
    <a:masterClrMapping/>
  </p:clrMapOvr>
  <p:transition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704483"/>
      </p:ext>
    </p:extLst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5912689"/>
      </p:ext>
    </p:extLst>
  </p:cSld>
  <p:clrMapOvr>
    <a:masterClrMapping/>
  </p:clrMapOvr>
  <p:transition spd="med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19812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0"/>
            <a:ext cx="57912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441883"/>
      </p:ext>
    </p:extLst>
  </p:cSld>
  <p:clrMapOvr>
    <a:masterClrMapping/>
  </p:clrMapOvr>
  <p:transition spd="med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Eaton - white backgro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69000"/>
            <a:ext cx="19050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3657600" y="6538913"/>
            <a:ext cx="162256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>
                <a:solidFill>
                  <a:srgbClr val="000000"/>
                </a:solidFill>
              </a:rPr>
              <a:t> 2017 Eaton. All Rights Reserved.</a:t>
            </a:r>
            <a:r>
              <a:rPr lang="en-US" sz="7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599317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3657600" y="6538913"/>
            <a:ext cx="162256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>
                <a:solidFill>
                  <a:srgbClr val="000000"/>
                </a:solidFill>
              </a:rPr>
              <a:t> 2017 Eaton. All Rights Reserved.</a:t>
            </a:r>
            <a:r>
              <a:rPr lang="en-US" sz="7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6579365"/>
      </p:ext>
    </p:extLst>
  </p:cSld>
  <p:clrMapOvr>
    <a:masterClrMapping/>
  </p:clrMapOvr>
  <p:transition spd="med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 userDrawn="1"/>
        </p:nvSpPr>
        <p:spPr bwMode="auto">
          <a:xfrm>
            <a:off x="3657600" y="6538913"/>
            <a:ext cx="162256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>
                <a:solidFill>
                  <a:srgbClr val="000000"/>
                </a:solidFill>
              </a:rPr>
              <a:t> 2017 Eaton. All Rights Reserved.</a:t>
            </a:r>
            <a:r>
              <a:rPr lang="en-US" sz="7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9841127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552575"/>
            <a:ext cx="3884612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52575"/>
            <a:ext cx="3886200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266043"/>
      </p:ext>
    </p:extLst>
  </p:cSld>
  <p:clrMapOvr>
    <a:masterClrMapping/>
  </p:clrMapOvr>
  <p:transition spd="med"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6538913"/>
            <a:ext cx="162256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>
                <a:solidFill>
                  <a:srgbClr val="000000"/>
                </a:solidFill>
              </a:rPr>
              <a:t> 2017 Eaton. All Rights Reserved.</a:t>
            </a:r>
            <a:r>
              <a:rPr lang="en-US" sz="7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0"/>
            <a:ext cx="8763000" cy="5715000"/>
          </a:xfrm>
          <a:prstGeom prst="rect">
            <a:avLst/>
          </a:prstGeom>
          <a:noFill/>
          <a:ln w="3175" algn="ctr">
            <a:solidFill>
              <a:srgbClr val="B2B2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13" descr="Eaton - white background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5970588"/>
            <a:ext cx="19050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06500" y="152400"/>
            <a:ext cx="7924800" cy="990600"/>
          </a:xfrm>
        </p:spPr>
        <p:txBody>
          <a:bodyPr anchor="ctr"/>
          <a:lstStyle>
            <a:lvl1pPr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6306599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161878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6538912"/>
            <a:ext cx="14318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rgbClr val="000000"/>
                </a:solidFill>
              </a:rPr>
              <a:t>  Eaton. ETIPP</a:t>
            </a:r>
            <a:r>
              <a:rPr lang="en-US" sz="700" baseline="0" dirty="0">
                <a:solidFill>
                  <a:srgbClr val="000000"/>
                </a:solidFill>
              </a:rPr>
              <a:t> Classification 3</a:t>
            </a:r>
            <a:r>
              <a:rPr lang="en-US" sz="7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0"/>
            <a:ext cx="8763000" cy="5715000"/>
          </a:xfrm>
          <a:prstGeom prst="rect">
            <a:avLst/>
          </a:prstGeom>
          <a:noFill/>
          <a:ln w="3175" algn="ctr">
            <a:solidFill>
              <a:srgbClr val="B2B2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13" descr="Eaton - white backgro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70588"/>
            <a:ext cx="19050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06500" y="152400"/>
            <a:ext cx="7924800" cy="990600"/>
          </a:xfrm>
        </p:spPr>
        <p:txBody>
          <a:bodyPr anchor="ctr"/>
          <a:lstStyle>
            <a:lvl1pPr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8507968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6538913"/>
            <a:ext cx="2571538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>
                <a:solidFill>
                  <a:srgbClr val="000000"/>
                </a:solidFill>
              </a:rPr>
              <a:t> 2018 Eaton. All rights reserved &lt; ETIPP</a:t>
            </a:r>
            <a:r>
              <a:rPr lang="en-US" sz="700" baseline="0" dirty="0">
                <a:solidFill>
                  <a:srgbClr val="000000"/>
                </a:solidFill>
              </a:rPr>
              <a:t> Classification 3 </a:t>
            </a:r>
            <a:r>
              <a:rPr lang="en-US" sz="700" baseline="0" dirty="0">
                <a:solidFill>
                  <a:schemeClr val="tx1"/>
                </a:solidFill>
              </a:rPr>
              <a:t>&gt;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0"/>
            <a:ext cx="8763000" cy="3200400"/>
          </a:xfrm>
          <a:prstGeom prst="rect">
            <a:avLst/>
          </a:prstGeom>
          <a:noFill/>
          <a:ln w="3175" algn="ctr">
            <a:solidFill>
              <a:srgbClr val="B2B2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13" descr="Eaton - white backgro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70588"/>
            <a:ext cx="19050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3200400"/>
            <a:ext cx="7924800" cy="11430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783138"/>
            <a:ext cx="6024563" cy="1027112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67C6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5540140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fu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6538913"/>
            <a:ext cx="162256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>
                <a:solidFill>
                  <a:srgbClr val="000000"/>
                </a:solidFill>
              </a:rPr>
              <a:t> 2017 Eaton. All Rights Reserved.</a:t>
            </a:r>
            <a:r>
              <a:rPr lang="en-US" sz="7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81000" y="0"/>
            <a:ext cx="8763000" cy="5715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13" descr="Eaton - white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089"/>
          <a:stretch/>
        </p:blipFill>
        <p:spPr bwMode="auto">
          <a:xfrm>
            <a:off x="762000" y="6324600"/>
            <a:ext cx="12324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5"/>
          <p:cNvSpPr>
            <a:spLocks noChangeArrowheads="1"/>
          </p:cNvSpPr>
          <p:nvPr userDrawn="1"/>
        </p:nvSpPr>
        <p:spPr bwMode="auto">
          <a:xfrm>
            <a:off x="6705600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43DBA627-09D6-4F6C-921A-2B5A1E4AADE1}" type="slidenum">
              <a:rPr lang="en-US" sz="900">
                <a:solidFill>
                  <a:srgbClr val="0C86F4"/>
                </a:solidFill>
                <a:latin typeface="Arial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 dirty="0">
              <a:solidFill>
                <a:srgbClr val="0C86F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502963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3739122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552575"/>
            <a:ext cx="3884612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52575"/>
            <a:ext cx="3886200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2721898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552575"/>
            <a:ext cx="7923212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1133475"/>
            <a:ext cx="9144000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924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6705600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229913CA-66CB-4492-9BA6-03313C640EC7}" type="slidenum">
              <a:rPr lang="en-US" sz="900">
                <a:solidFill>
                  <a:srgbClr val="0C86F4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 dirty="0">
              <a:solidFill>
                <a:srgbClr val="0C86F4"/>
              </a:solidFill>
            </a:endParaRPr>
          </a:p>
        </p:txBody>
      </p:sp>
      <p:sp>
        <p:nvSpPr>
          <p:cNvPr id="4132" name="Text Box 36"/>
          <p:cNvSpPr txBox="1">
            <a:spLocks noChangeArrowheads="1"/>
          </p:cNvSpPr>
          <p:nvPr userDrawn="1"/>
        </p:nvSpPr>
        <p:spPr bwMode="auto">
          <a:xfrm>
            <a:off x="3657600" y="6538913"/>
            <a:ext cx="25971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rgbClr val="000000"/>
                </a:solidFill>
              </a:rPr>
              <a:t> © 2018 Eaton. All rights reserved &lt; ETIPP</a:t>
            </a:r>
            <a:r>
              <a:rPr lang="en-US" sz="700" baseline="0" dirty="0">
                <a:solidFill>
                  <a:srgbClr val="000000"/>
                </a:solidFill>
              </a:rPr>
              <a:t> Classification 3 </a:t>
            </a:r>
            <a:r>
              <a:rPr lang="en-US" sz="700" baseline="0" dirty="0">
                <a:solidFill>
                  <a:schemeClr val="tx1"/>
                </a:solidFill>
              </a:rPr>
              <a:t>&gt;</a:t>
            </a:r>
            <a:endParaRPr lang="en-US" sz="700" dirty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700" b="1" dirty="0">
              <a:solidFill>
                <a:schemeClr val="bg1"/>
              </a:solidFill>
            </a:endParaRPr>
          </a:p>
        </p:txBody>
      </p:sp>
      <p:pic>
        <p:nvPicPr>
          <p:cNvPr id="4135" name="Picture 39" descr="Eaton - white background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6305550"/>
            <a:ext cx="12192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6" r:id="rId4"/>
  </p:sldLayoutIdLst>
  <p:transition spd="med">
    <p:wipe dir="d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400">
          <a:solidFill>
            <a:srgbClr val="292929"/>
          </a:solidFill>
          <a:latin typeface="+mn-lt"/>
        </a:defRPr>
      </a:lvl2pPr>
      <a:lvl3pPr marL="1143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552575"/>
            <a:ext cx="7923212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1133475"/>
            <a:ext cx="9144000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924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1029" name="Rectangle 35"/>
          <p:cNvSpPr>
            <a:spLocks noChangeArrowheads="1"/>
          </p:cNvSpPr>
          <p:nvPr/>
        </p:nvSpPr>
        <p:spPr bwMode="auto">
          <a:xfrm>
            <a:off x="6705600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43DBA627-09D6-4F6C-921A-2B5A1E4AADE1}" type="slidenum">
              <a:rPr lang="en-US" sz="900">
                <a:solidFill>
                  <a:srgbClr val="0C86F4"/>
                </a:solidFill>
                <a:latin typeface="Arial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 dirty="0">
              <a:solidFill>
                <a:srgbClr val="0C86F4"/>
              </a:solidFill>
              <a:latin typeface="Arial"/>
            </a:endParaRPr>
          </a:p>
        </p:txBody>
      </p:sp>
      <p:pic>
        <p:nvPicPr>
          <p:cNvPr id="1031" name="Picture 39" descr="Eaton - white 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6"/>
          <a:stretch>
            <a:fillRect/>
          </a:stretch>
        </p:blipFill>
        <p:spPr bwMode="auto">
          <a:xfrm>
            <a:off x="762000" y="6305550"/>
            <a:ext cx="1219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6"/>
          <p:cNvSpPr txBox="1">
            <a:spLocks noChangeArrowheads="1"/>
          </p:cNvSpPr>
          <p:nvPr userDrawn="1"/>
        </p:nvSpPr>
        <p:spPr bwMode="auto">
          <a:xfrm>
            <a:off x="3657600" y="6538913"/>
            <a:ext cx="25971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rgbClr val="000000"/>
                </a:solidFill>
              </a:rPr>
              <a:t> © 2018 Eaton. All rights reserved &lt; ETIPP</a:t>
            </a:r>
            <a:r>
              <a:rPr lang="en-US" sz="700" baseline="0" dirty="0">
                <a:solidFill>
                  <a:srgbClr val="000000"/>
                </a:solidFill>
              </a:rPr>
              <a:t> Classification 3 </a:t>
            </a:r>
            <a:r>
              <a:rPr lang="en-US" sz="700" baseline="0" dirty="0">
                <a:solidFill>
                  <a:schemeClr val="tx1"/>
                </a:solidFill>
              </a:rPr>
              <a:t>&gt;</a:t>
            </a:r>
            <a:endParaRPr lang="en-US" sz="700" dirty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8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 spd="med">
    <p:wipe dir="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buClr>
          <a:srgbClr val="0067C6"/>
        </a:buClr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buClr>
          <a:srgbClr val="0067C6"/>
        </a:buClr>
        <a:buChar char="•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552575"/>
            <a:ext cx="7923212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1133475"/>
            <a:ext cx="9144000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924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6705600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0E1DA0FC-7213-4CFC-A2A3-529B4E126926}" type="slidenum">
              <a:rPr lang="en-US" sz="900">
                <a:solidFill>
                  <a:srgbClr val="0C86F4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 dirty="0">
              <a:solidFill>
                <a:srgbClr val="0C86F4"/>
              </a:solidFill>
            </a:endParaRP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3657600" y="6538913"/>
            <a:ext cx="159691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</a:pPr>
            <a:r>
              <a:rPr lang="en-US" sz="700" dirty="0">
                <a:solidFill>
                  <a:srgbClr val="000000"/>
                </a:solidFill>
              </a:rPr>
              <a:t> 2017 Eaton. All Rights Reserved</a:t>
            </a:r>
            <a:r>
              <a:rPr lang="en-US" sz="7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135" name="Picture 39" descr="Eaton - white backgro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6"/>
          <a:stretch>
            <a:fillRect/>
          </a:stretch>
        </p:blipFill>
        <p:spPr bwMode="auto">
          <a:xfrm>
            <a:off x="762000" y="6305550"/>
            <a:ext cx="12192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50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ransition spd="med">
    <p:wipe dir="d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4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552575"/>
            <a:ext cx="7923212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0" y="1133475"/>
            <a:ext cx="9144000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endParaRPr lang="en-US" sz="180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924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pic>
        <p:nvPicPr>
          <p:cNvPr id="10245" name="Picture 5" descr="Eaton_PBW_Lit_RGB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6292850"/>
            <a:ext cx="1295400" cy="565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781800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7D6D7288-3B39-482C-B6CB-6697E9FB2C1A}" type="slidenum">
              <a:rPr lang="en-US" sz="1000" smtClean="0">
                <a:solidFill>
                  <a:srgbClr val="FFFFFF"/>
                </a:solidFill>
                <a:latin typeface="Arial"/>
                <a:cs typeface="Arial" pitchFamily="34" charset="0"/>
              </a:rPr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100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705600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C7B75C1E-8C29-42BA-947C-2522EA16E51B}" type="slidenum">
              <a:rPr lang="en-US" sz="900" smtClean="0">
                <a:solidFill>
                  <a:srgbClr val="0067C6"/>
                </a:solidFill>
                <a:latin typeface="Arial"/>
                <a:cs typeface="Arial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 dirty="0">
              <a:solidFill>
                <a:srgbClr val="0067C6"/>
              </a:solidFill>
              <a:latin typeface="Arial"/>
              <a:cs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3657600" y="6538913"/>
            <a:ext cx="162256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>
                <a:solidFill>
                  <a:srgbClr val="000000"/>
                </a:solidFill>
              </a:rPr>
              <a:t> 2017 Eaton. All Rights Reserved.</a:t>
            </a:r>
            <a:r>
              <a:rPr lang="en-US" sz="7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090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</p:sldLayoutIdLst>
  <p:transition spd="med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/>
        <a:buChar char="l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/>
        <a:buChar char="l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/>
        <a:buChar char="l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/>
        <a:buChar char="l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/>
        <a:buChar char="l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770B43-00C8-46D2-A3DB-69082292D4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12" r="2167"/>
          <a:stretch/>
        </p:blipFill>
        <p:spPr>
          <a:xfrm rot="16200000">
            <a:off x="1302189" y="1563412"/>
            <a:ext cx="4132758" cy="3731175"/>
          </a:xfrm>
          <a:prstGeom prst="rect">
            <a:avLst/>
          </a:prstGeom>
        </p:spPr>
      </p:pic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E832C21C-9B08-489C-AC23-945996DF52BF}"/>
              </a:ext>
            </a:extLst>
          </p:cNvPr>
          <p:cNvCxnSpPr>
            <a:endCxn id="5" idx="2"/>
          </p:cNvCxnSpPr>
          <p:nvPr/>
        </p:nvCxnSpPr>
        <p:spPr bwMode="auto">
          <a:xfrm rot="5400000" flipH="1" flipV="1">
            <a:off x="3976086" y="3961853"/>
            <a:ext cx="1790923" cy="725217"/>
          </a:xfrm>
          <a:prstGeom prst="bentConnector4">
            <a:avLst>
              <a:gd name="adj1" fmla="val 216933"/>
              <a:gd name="adj2" fmla="val 159209"/>
            </a:avLst>
          </a:prstGeom>
          <a:noFill/>
          <a:ln>
            <a:noFill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E0BFEE-CCD4-4874-B767-9604C4BA4CF3}"/>
              </a:ext>
            </a:extLst>
          </p:cNvPr>
          <p:cNvCxnSpPr/>
          <p:nvPr/>
        </p:nvCxnSpPr>
        <p:spPr bwMode="auto">
          <a:xfrm>
            <a:off x="4508939" y="5219923"/>
            <a:ext cx="0" cy="487194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76B8A59-7A48-46F3-868C-2B4D7F46355F}"/>
              </a:ext>
            </a:extLst>
          </p:cNvPr>
          <p:cNvCxnSpPr/>
          <p:nvPr/>
        </p:nvCxnSpPr>
        <p:spPr bwMode="auto">
          <a:xfrm>
            <a:off x="4624551" y="5219923"/>
            <a:ext cx="0" cy="487194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DF090F-E156-43AC-BEB5-44ED754A5293}"/>
              </a:ext>
            </a:extLst>
          </p:cNvPr>
          <p:cNvCxnSpPr/>
          <p:nvPr/>
        </p:nvCxnSpPr>
        <p:spPr bwMode="auto">
          <a:xfrm>
            <a:off x="4508939" y="5707117"/>
            <a:ext cx="105102" cy="0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5702C161-D0AA-4B7F-B3C6-814A29108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590" y="1618593"/>
            <a:ext cx="1135158" cy="2177775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94BDE71-80B7-4010-94ED-4BEDB07EA9A1}"/>
              </a:ext>
            </a:extLst>
          </p:cNvPr>
          <p:cNvCxnSpPr>
            <a:cxnSpLocks/>
            <a:endCxn id="25" idx="1"/>
          </p:cNvCxnSpPr>
          <p:nvPr/>
        </p:nvCxnSpPr>
        <p:spPr bwMode="auto">
          <a:xfrm flipV="1">
            <a:off x="4635062" y="2707481"/>
            <a:ext cx="2673528" cy="2400547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98E0494-A9AD-4B6D-ABE6-A30AE60C3E44}"/>
              </a:ext>
            </a:extLst>
          </p:cNvPr>
          <p:cNvSpPr txBox="1"/>
          <p:nvPr/>
        </p:nvSpPr>
        <p:spPr>
          <a:xfrm>
            <a:off x="641131" y="94593"/>
            <a:ext cx="8145517" cy="1203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ADC input short circuit, as per your email you told that one end of </a:t>
            </a:r>
            <a:r>
              <a:rPr lang="en-US" dirty="0" err="1"/>
              <a:t>reff</a:t>
            </a:r>
            <a:r>
              <a:rPr lang="en-US" dirty="0"/>
              <a:t> voltage also connected to ADC shorted input , please confirm from which point we need to take connection?.</a:t>
            </a:r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2DF016-E3E7-4811-86AD-C1856ECAFAA2}"/>
              </a:ext>
            </a:extLst>
          </p:cNvPr>
          <p:cNvSpPr txBox="1"/>
          <p:nvPr/>
        </p:nvSpPr>
        <p:spPr>
          <a:xfrm>
            <a:off x="7308590" y="3796368"/>
            <a:ext cx="1135158" cy="612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ADC input shorted</a:t>
            </a:r>
          </a:p>
        </p:txBody>
      </p:sp>
    </p:spTree>
    <p:extLst>
      <p:ext uri="{BB962C8B-B14F-4D97-AF65-F5344CB8AC3E}">
        <p14:creationId xmlns:p14="http://schemas.microsoft.com/office/powerpoint/2010/main" val="1527523455"/>
      </p:ext>
    </p:extLst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photo_template_june2008">
  <a:themeElements>
    <a:clrScheme name="photo_template_june2008 1">
      <a:dk1>
        <a:srgbClr val="000000"/>
      </a:dk1>
      <a:lt1>
        <a:srgbClr val="FFFFFF"/>
      </a:lt1>
      <a:dk2>
        <a:srgbClr val="0067CD"/>
      </a:dk2>
      <a:lt2>
        <a:srgbClr val="800080"/>
      </a:lt2>
      <a:accent1>
        <a:srgbClr val="00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0000"/>
      </a:accent6>
      <a:hlink>
        <a:srgbClr val="FF9900"/>
      </a:hlink>
      <a:folHlink>
        <a:srgbClr val="FFFF00"/>
      </a:folHlink>
    </a:clrScheme>
    <a:fontScheme name="photo_template_june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oto_template_june2008 1">
        <a:dk1>
          <a:srgbClr val="000000"/>
        </a:dk1>
        <a:lt1>
          <a:srgbClr val="FFFFFF"/>
        </a:lt1>
        <a:dk2>
          <a:srgbClr val="0067CD"/>
        </a:dk2>
        <a:lt2>
          <a:srgbClr val="800080"/>
        </a:lt2>
        <a:accent1>
          <a:srgbClr val="00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0000"/>
        </a:accent6>
        <a:hlink>
          <a:srgbClr val="FF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aton slide layout">
  <a:themeElements>
    <a:clrScheme name="Eaton Palette 2012">
      <a:dk1>
        <a:srgbClr val="000000"/>
      </a:dk1>
      <a:lt1>
        <a:srgbClr val="FFFFFF"/>
      </a:lt1>
      <a:dk2>
        <a:srgbClr val="0067CD"/>
      </a:dk2>
      <a:lt2>
        <a:srgbClr val="FFFFFF"/>
      </a:lt2>
      <a:accent1>
        <a:srgbClr val="0067C6"/>
      </a:accent1>
      <a:accent2>
        <a:srgbClr val="009900"/>
      </a:accent2>
      <a:accent3>
        <a:srgbClr val="FF0000"/>
      </a:accent3>
      <a:accent4>
        <a:srgbClr val="F88B1C"/>
      </a:accent4>
      <a:accent5>
        <a:srgbClr val="800080"/>
      </a:accent5>
      <a:accent6>
        <a:srgbClr val="FFFF00"/>
      </a:accent6>
      <a:hlink>
        <a:srgbClr val="F88B1C"/>
      </a:hlink>
      <a:folHlink>
        <a:srgbClr val="800080"/>
      </a:folHlink>
    </a:clrScheme>
    <a:fontScheme name="photo_template_june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oto_template_june2008 1">
        <a:dk1>
          <a:srgbClr val="000000"/>
        </a:dk1>
        <a:lt1>
          <a:srgbClr val="FFFFFF"/>
        </a:lt1>
        <a:dk2>
          <a:srgbClr val="0067CD"/>
        </a:dk2>
        <a:lt2>
          <a:srgbClr val="800080"/>
        </a:lt2>
        <a:accent1>
          <a:srgbClr val="00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0000"/>
        </a:accent6>
        <a:hlink>
          <a:srgbClr val="FF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photo_template_june2008 1">
      <a:dk1>
        <a:srgbClr val="000000"/>
      </a:dk1>
      <a:lt1>
        <a:srgbClr val="FFFFFF"/>
      </a:lt1>
      <a:dk2>
        <a:srgbClr val="0067CD"/>
      </a:dk2>
      <a:lt2>
        <a:srgbClr val="800080"/>
      </a:lt2>
      <a:accent1>
        <a:srgbClr val="00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0000"/>
      </a:accent6>
      <a:hlink>
        <a:srgbClr val="FF9900"/>
      </a:hlink>
      <a:folHlink>
        <a:srgbClr val="FFFF00"/>
      </a:folHlink>
    </a:clrScheme>
    <a:fontScheme name="photo_template_june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oto_template_june2008 1">
        <a:dk1>
          <a:srgbClr val="000000"/>
        </a:dk1>
        <a:lt1>
          <a:srgbClr val="FFFFFF"/>
        </a:lt1>
        <a:dk2>
          <a:srgbClr val="0067CD"/>
        </a:dk2>
        <a:lt2>
          <a:srgbClr val="800080"/>
        </a:lt2>
        <a:accent1>
          <a:srgbClr val="00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0000"/>
        </a:accent6>
        <a:hlink>
          <a:srgbClr val="FF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67CD"/>
      </a:dk2>
      <a:lt2>
        <a:srgbClr val="800080"/>
      </a:lt2>
      <a:accent1>
        <a:srgbClr val="00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0000"/>
      </a:accent6>
      <a:hlink>
        <a:srgbClr val="FF9900"/>
      </a:hlink>
      <a:folHlink>
        <a:srgbClr val="FFFF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67CD"/>
        </a:dk2>
        <a:lt2>
          <a:srgbClr val="800080"/>
        </a:lt2>
        <a:accent1>
          <a:srgbClr val="00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0000"/>
        </a:accent6>
        <a:hlink>
          <a:srgbClr val="FF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518C5947064C4F85590AFB8C214D38" ma:contentTypeVersion="0" ma:contentTypeDescription="Create a new document." ma:contentTypeScope="" ma:versionID="39df92e976ef9b8733e7a8161f20981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88BCA3-DA9A-466B-9F9F-5DCDA3CA3F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6CABBE-26AA-47BD-9F1C-79A6B212351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04A42F-22C5-4854-AA19-A6EE0FC27B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photo_template_june2008</Template>
  <TotalTime>0</TotalTime>
  <Words>38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Monotype Sorts</vt:lpstr>
      <vt:lpstr>photo_template_june2008</vt:lpstr>
      <vt:lpstr>Eaton slide layout</vt:lpstr>
      <vt:lpstr>blank</vt:lpstr>
      <vt:lpstr>25_blank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2014-01-14T12:19:23Z</dcterms:created>
  <dcterms:modified xsi:type="dcterms:W3CDTF">2019-05-10T04:48:31Z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0x010100B9518C5947064C4F85590AFB8C214D38</vt:lpwstr>
  </property>
  <property fmtid="{D5CDD505-2E9C-101B-9397-08002B2CF9AE}" pid="3" name="NXPowerLiteLastOptimized">
    <vt:lpwstr>2197825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D5.1.6</vt:lpwstr>
  </property>
</Properties>
</file>