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066C5-29A6-4BC0-B159-270F68811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36AC5-74D3-4CED-8FCF-F31F7527E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D55D2-D648-4E43-B2E3-CB450D6EE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95FD-7836-42F6-93BF-E720517EC8A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9D716-D383-479D-A792-7DC94D7B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C53B0-60E4-4BDC-AEB6-D084259E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7AA8-7D73-4567-B1D7-4BA0D6E6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7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61324-8EAA-452D-931A-FA2D7D210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92FE3-A08E-4F26-AD97-576CDC037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077A7-D9D0-4303-8CD3-51506CD37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95FD-7836-42F6-93BF-E720517EC8A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200F1-C13A-4B05-9BDD-C13F25EA8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A9BE9-6CC1-461C-8393-F1DB3EB03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7AA8-7D73-4567-B1D7-4BA0D6E6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4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D02500-8D93-48E7-9BC7-D7F96DB5A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85FDC-5146-4648-80D1-DB37737BF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38A5A-F03D-4E7C-ADC7-B04C541D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95FD-7836-42F6-93BF-E720517EC8A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88037-07FE-4466-A6A3-A7549DCD4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06AB7-1F87-46C2-8887-70C65CF6D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7AA8-7D73-4567-B1D7-4BA0D6E6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5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406E-F62D-4FB7-A658-73A03FBA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B5698-051C-430C-91D2-2118ACBC0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01B7A-76A0-400A-9FB3-BC8C5901C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95FD-7836-42F6-93BF-E720517EC8A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9C0A7-226B-410C-99C9-A38DABF9A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77FA8-E575-4EE3-B2CE-670F12DC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7AA8-7D73-4567-B1D7-4BA0D6E6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1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5A29D-2466-43ED-A54A-760F34B6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7D425-82D4-458D-ADA8-889CD27CB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DFD1-57F9-4C72-B693-5D7292231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95FD-7836-42F6-93BF-E720517EC8A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CC05A-406B-4B00-BED7-34B09CE43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EBB4B-5240-41E6-B369-B7C99B370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7AA8-7D73-4567-B1D7-4BA0D6E6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5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95D21-BFC6-446B-89E5-32C919DAD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07FE1-CC59-4E87-9CF5-B3DEC87EF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E25AFD-0397-4E2E-B1FF-31142F71E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A1010-4D83-4963-A3D9-1843B9633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95FD-7836-42F6-93BF-E720517EC8A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E797E-47EF-4405-B607-1CCDEB49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BCE42-AF95-4073-8778-4353BEB5C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7AA8-7D73-4567-B1D7-4BA0D6E6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4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A0C99-7022-414A-8FBD-3ACD85263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E4773-1AFE-4852-AA37-C75D6BB3F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DA8C2-3072-46AF-8A33-DA8043963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02100D-0CC3-4BE8-A604-E3B87B952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9FFE3E-C4B6-4610-9845-44F8EA188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F1CC6-C119-49DC-A710-D3AD3BBC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95FD-7836-42F6-93BF-E720517EC8A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AA9542-558E-4458-BB7E-D4A0932A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BB0348-A685-448F-B7F1-E1BB90885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7AA8-7D73-4567-B1D7-4BA0D6E6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390DE-599E-4A33-910E-73A8E467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AC71A-1344-4418-B839-9920C8317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95FD-7836-42F6-93BF-E720517EC8A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A6E43-ABC0-4065-9349-D754C2EE4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F752A-1ED2-48BE-9B2C-B1527FD1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7AA8-7D73-4567-B1D7-4BA0D6E6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9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31291E-5B27-4F44-BC34-3BB6C5E4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95FD-7836-42F6-93BF-E720517EC8A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3AE098-5F66-4572-95C3-60B968EC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F3F37-8D7C-41AB-ADBC-9C1646777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7AA8-7D73-4567-B1D7-4BA0D6E6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4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BD33D-AF63-4942-8D09-5FAEAD012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13334-2B98-47B8-A69C-F49E5B9CD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F4253-45C4-4ACA-8C6C-98930F012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82D6C-2FB9-4FE7-845B-79C00DF0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95FD-7836-42F6-93BF-E720517EC8A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F81FF-477F-42A1-8C90-0E91FE08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B68C4-B917-49EE-BFB1-7429482E1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7AA8-7D73-4567-B1D7-4BA0D6E6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6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42EB0-EDC8-48DD-9E1B-A4812F8B4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0CE48-A569-4039-B778-2A0B0E609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AE0E90-1190-4A66-8A4B-678E8FC88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DCF12-23D7-48AA-B118-9C86F4EED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95FD-7836-42F6-93BF-E720517EC8A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CD87B-1F4D-4A38-ACE2-F8EE4CB75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2A3F3-07D8-4EFF-BD4F-A81B2D7E6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7AA8-7D73-4567-B1D7-4BA0D6E6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9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83815E-B9B2-4857-B0CD-EF29C11FA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0DA3B-9EBA-4244-8467-FE9177B68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03C4D-50F1-4008-8C96-F9599E96E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F95FD-7836-42F6-93BF-E720517EC8A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060E0-56B0-4D47-B36A-F597C704D3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161EE-C235-4370-BA0F-5220ABD0B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57AA8-7D73-4567-B1D7-4BA0D6E6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B514C8B-DBD9-4E0B-839A-F91094987D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3127" y="391108"/>
            <a:ext cx="8831674" cy="554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45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F7E294-4A80-4EC9-A7DC-496D752D6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clock cycle delay on </a:t>
            </a:r>
            <a:r>
              <a:rPr lang="en-US"/>
              <a:t>SYNC output J17.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947BF40-C5A6-45E2-9BCD-758EAA3E6C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6737" y="1943894"/>
            <a:ext cx="343852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658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5 clock cycle delay on SYNC output J17.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Seton, Jim</dc:creator>
  <cp:lastModifiedBy>Seton, Jim</cp:lastModifiedBy>
  <cp:revision>1</cp:revision>
  <dcterms:created xsi:type="dcterms:W3CDTF">2021-09-29T11:52:21Z</dcterms:created>
  <dcterms:modified xsi:type="dcterms:W3CDTF">2021-09-29T11:56:55Z</dcterms:modified>
</cp:coreProperties>
</file>