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F2A92-401E-4BD2-9ECF-9CBE4717F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BC0B7C-F053-4C79-8365-72DE2D6498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B5899-EDA9-4E02-8DC0-3B9081A2B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911A2-299D-4CBF-A87A-7624ADD8C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E0E56-CEA5-4B41-9004-B1078D3CF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4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DE39C-9833-403A-9A99-DF566D1E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85A6B3-A3E4-42BB-88D2-2AB453C4B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30856-CBF5-46F9-97EE-3B8DF29D1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85F65-C389-48AF-B0AC-52A3E0EED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12AC8-647E-4AD3-8EA8-E770B106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8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59B4C0-02EF-475A-851C-4FCEF6B2D0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A214E1-A492-48E5-98E2-F9C6AFDF09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81C99-4965-405C-ACD2-41C866E73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43B5C-EA7A-41A0-90ED-174A02E7B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8018C-F2F7-4344-83CF-A2B0F6208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2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0BE9-C3D0-48B6-B9FD-8518043A7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1D36C-4C5B-4BAC-B6CA-55C23F521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04B31-C7E0-496D-904C-2787965BA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E8FD4-6AC1-43A0-BCAE-E86153AE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C8085-421A-4923-ACCA-B2BB0319C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9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F2636-B14E-4475-8356-FE5E003A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E2B5E-B0AB-4C7E-BF59-9672AC998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F58E6-D399-4B60-B4F2-8BA0AF9A9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4C702-C83E-4C45-9B68-F6A0296B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1B20B-7D9B-41BC-BDE0-E02007C5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1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04152-1EAA-405B-A2C4-592626CF9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A9F9D-7568-4C42-88B2-D6D3408E8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0D627-B284-4AAE-981C-A45BA9E85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78217-0522-49B8-867F-56B553143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AF466-06A4-4E4A-A6B0-DE727BE2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A67D3-CFF5-4EEF-B347-9032C53B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7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09EEF-EF13-4BC6-9DC1-7F51C35E3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6EC78-C50D-4722-9D85-83E898462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316C67-BC72-4B6C-B141-7DFEFEEDB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19FC03-560D-4AA6-A053-4263FE899A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057B20-0529-4B57-A5D8-0CF48D67B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0704E5-102C-459B-93C5-05103E813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C5B194-D0A8-48FD-B6EB-8AAC746B4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76D32C-B037-4336-967C-573481EB0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6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4B706-7166-4369-B14C-F101AF933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2E49F1-46AE-4887-9C26-A1ECB7D6B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62964C-26F2-4616-94C0-5C78A2592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2ECD70-B4E5-4088-B913-D4509E47B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4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3F75F1-C7BF-4ED0-A7CD-3C4D6D54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909634-6A9C-4936-9A35-CCC93C21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84A27-AF13-409F-BFF2-76DBFE273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7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7294-A7D8-46C8-BD44-881ECB2CA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E7234-3D46-44E6-A85B-21538859C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D084C3-1552-470D-8405-5413FC1A8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FE93D-4937-473A-8DBD-CA2482629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0DB34-5632-4FB5-88E1-A76D1411E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85AFE-50A0-4FBA-9698-2CC5AD9E1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6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7E77-2B04-4A68-BEA4-2C954AAEE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1415E8-E52E-4A74-B1AC-D5E6AF5ED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62CAD-2656-43CD-8EEF-7C147BDBA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54221-84C8-4579-BB22-161366CA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D9A6D-A7BA-45E1-8BA4-FACD73820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71EA3-41A9-42CA-B080-12A85B82A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9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A8D18A-BBB9-4B2D-9DD2-63C7A2411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F1C70-9DB0-44CA-A2BF-F1651FE78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D0869-986D-4B0F-868C-082A84C49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F6ABE-0A74-4509-966C-59793ADB572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4AC27-692A-4472-A7A2-C2E6474B4E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56075-A109-4266-B352-0CF923BCC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EFF48-2841-47B2-9232-DC7B10B2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6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08E646-BAFE-424C-99EF-FB7EC31E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101MHz for DAC Data Input Rate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9FD83152-A6F9-4A33-813A-5F16F7050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1922" y="1825625"/>
            <a:ext cx="648815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96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08E646-BAFE-424C-99EF-FB7EC31E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</a:t>
            </a:r>
            <a:r>
              <a:rPr lang="en-US" dirty="0" err="1"/>
              <a:t>CLKout</a:t>
            </a:r>
            <a:r>
              <a:rPr lang="en-US" dirty="0"/>
              <a:t> 0 and 1 DCLK Divider to Bypass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90FB783-3DBC-476C-B42B-BE4DE4B773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1922" y="1825625"/>
            <a:ext cx="6488155" cy="4351338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CBDC9D9-C32B-4F1C-AB70-A4DF2B99F835}"/>
              </a:ext>
            </a:extLst>
          </p:cNvPr>
          <p:cNvCxnSpPr>
            <a:cxnSpLocks/>
          </p:cNvCxnSpPr>
          <p:nvPr/>
        </p:nvCxnSpPr>
        <p:spPr>
          <a:xfrm flipH="1">
            <a:off x="3548543" y="1333850"/>
            <a:ext cx="5696125" cy="258171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955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Use 101MHz for DAC Data Input Rate</vt:lpstr>
      <vt:lpstr>Set CLKout 0 and 1 DCLK Divider to Bypass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101MHz for DAC Data Input Rate</dc:title>
  <dc:creator>Seton, Jim</dc:creator>
  <cp:lastModifiedBy>Seton, Jim</cp:lastModifiedBy>
  <cp:revision>1</cp:revision>
  <dcterms:created xsi:type="dcterms:W3CDTF">2023-04-12T00:34:54Z</dcterms:created>
  <dcterms:modified xsi:type="dcterms:W3CDTF">2023-04-12T00:35:23Z</dcterms:modified>
</cp:coreProperties>
</file>