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43" r:id="rId4"/>
    <p:sldId id="331" r:id="rId5"/>
    <p:sldId id="345" r:id="rId6"/>
    <p:sldId id="346" r:id="rId7"/>
    <p:sldId id="340" r:id="rId8"/>
    <p:sldId id="342" r:id="rId9"/>
    <p:sldId id="339" r:id="rId10"/>
    <p:sldId id="344" r:id="rId11"/>
    <p:sldId id="347" r:id="rId12"/>
    <p:sldId id="349" r:id="rId13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BE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2" autoAdjust="0"/>
    <p:restoredTop sz="94660"/>
  </p:normalViewPr>
  <p:slideViewPr>
    <p:cSldViewPr>
      <p:cViewPr varScale="1">
        <p:scale>
          <a:sx n="134" d="100"/>
          <a:sy n="134" d="100"/>
        </p:scale>
        <p:origin x="-10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A4523-5B23-4060-B45E-E361C2A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84536-66AC-4E8E-98B4-8636AD763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9F230-125F-4D57-81B6-C9A08BB6FD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74E865-A4E9-4576-8586-234A885E7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123F4-30B3-47AB-A318-4AEC360B3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3" y="142875"/>
            <a:ext cx="2141537" cy="5735638"/>
          </a:xfrm>
        </p:spPr>
        <p:txBody>
          <a:bodyPr vert="eaVert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1775" y="142875"/>
            <a:ext cx="6275388" cy="5735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6C507-46BC-4D42-A068-BEB73EBBD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478" y="0"/>
            <a:ext cx="8457045" cy="11892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6" y="1186424"/>
            <a:ext cx="4163579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1186424"/>
            <a:ext cx="4165023" cy="4692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55600" y="6038850"/>
            <a:ext cx="2133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14675" y="6038850"/>
            <a:ext cx="2895600" cy="206375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1AB3C6-16A4-462B-85A3-83DDC45C2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1775" y="142875"/>
            <a:ext cx="8569325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DD22B6-FB32-43BC-88D4-7A804901B3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2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8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91256-C0FB-4511-8160-A9890177C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A868-D911-4CC7-B915-DD03BF194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selected_powerpoint_bg_1_grey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 userDrawn="1"/>
        </p:nvSpPr>
        <p:spPr>
          <a:xfrm>
            <a:off x="0" y="6324600"/>
            <a:ext cx="878205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7" name="Straight Connector 6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943100"/>
            <a:ext cx="8458200" cy="1470025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3698875"/>
            <a:ext cx="8458200" cy="1485900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6038850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04F2A-2C49-47C6-BCA4-AECEBF50D1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048468"/>
            <a:ext cx="8467725" cy="4945932"/>
          </a:xfrm>
        </p:spPr>
        <p:txBody>
          <a:bodyPr/>
          <a:lstStyle>
            <a:lvl1pPr>
              <a:spcBef>
                <a:spcPts val="800"/>
              </a:spcBef>
              <a:defRPr/>
            </a:lvl1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FCE8-0EF1-488F-AC23-83AF7B8CB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38925" y="6049963"/>
            <a:ext cx="2133600" cy="2063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46962-5A40-4390-87CC-5F137D7B8C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185863"/>
            <a:ext cx="4157663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185863"/>
            <a:ext cx="4157662" cy="4692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4BE1C-C9B6-421D-BF03-12F2D4674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16526-7FDE-4A45-81BE-B52233DA5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D3665-987F-4507-8001-1A0D142FE2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6324600"/>
            <a:ext cx="88042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41275" y="6324600"/>
            <a:ext cx="874077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1028" name="Picture 8" descr="ti_logo_powerpoint_1_line.png"/>
          <p:cNvPicPr>
            <a:picLocks noChangeAspect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75438" y="6440488"/>
            <a:ext cx="18748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42875"/>
            <a:ext cx="84582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058863"/>
            <a:ext cx="8467725" cy="49355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42100" y="6049963"/>
            <a:ext cx="2133600" cy="20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426E0D5A-7FE2-4A84-8262-6122419E3D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2" name="Group 16"/>
          <p:cNvGrpSpPr>
            <a:grpSpLocks/>
          </p:cNvGrpSpPr>
          <p:nvPr userDrawn="1"/>
        </p:nvGrpSpPr>
        <p:grpSpPr bwMode="auto">
          <a:xfrm>
            <a:off x="-7938" y="6323013"/>
            <a:ext cx="8815388" cy="466725"/>
            <a:chOff x="-7620" y="6323077"/>
            <a:chExt cx="8814816" cy="466344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-7620" y="6789421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 userDrawn="1"/>
          </p:nvCxnSpPr>
          <p:spPr>
            <a:xfrm>
              <a:off x="-7620" y="6324663"/>
              <a:ext cx="8814816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 userDrawn="1"/>
          </p:nvCxnSpPr>
          <p:spPr>
            <a:xfrm rot="16200000">
              <a:off x="8570849" y="6556249"/>
              <a:ext cx="466344" cy="0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33" name="Text Box 31"/>
          <p:cNvSpPr txBox="1">
            <a:spLocks noChangeArrowheads="1"/>
          </p:cNvSpPr>
          <p:nvPr userDrawn="1"/>
        </p:nvSpPr>
        <p:spPr bwMode="auto">
          <a:xfrm>
            <a:off x="314325" y="6038850"/>
            <a:ext cx="25336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800" smtClean="0"/>
              <a:t>TI Confidential – NDA Restrictions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43" r:id="rId5"/>
    <p:sldLayoutId id="2147483857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8" r:id="rId15"/>
    <p:sldLayoutId id="2147483852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200" b="1">
          <a:solidFill>
            <a:srgbClr val="FF0000"/>
          </a:solidFill>
          <a:latin typeface="Arial" charset="0"/>
        </a:defRPr>
      </a:lvl9pPr>
    </p:titleStyle>
    <p:bodyStyle>
      <a:lvl1pPr marL="227013" indent="-227013" algn="l" rtl="0" eaLnBrk="0" fontAlgn="base" hangingPunct="0">
        <a:spcBef>
          <a:spcPts val="8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2333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854075" indent="-165100" algn="l" rtl="0" eaLnBrk="0" fontAlgn="base" hangingPunct="0">
        <a:spcBef>
          <a:spcPct val="15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201738" indent="-233363" algn="l" rtl="0" eaLnBrk="0" fontAlgn="base" hangingPunct="0">
        <a:spcBef>
          <a:spcPct val="5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489075" indent="-173038" algn="l" rtl="0" eaLnBrk="0" fontAlgn="base" hangingPunct="0">
        <a:spcBef>
          <a:spcPct val="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19462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4034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28606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317875" indent="-173038" algn="l" rtl="0" fontAlgn="base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3"/>
          <p:cNvSpPr>
            <a:spLocks noGrp="1"/>
          </p:cNvSpPr>
          <p:nvPr>
            <p:ph type="ctrTitle"/>
          </p:nvPr>
        </p:nvSpPr>
        <p:spPr>
          <a:xfrm>
            <a:off x="304800" y="2133600"/>
            <a:ext cx="8153400" cy="2917825"/>
          </a:xfrm>
        </p:spPr>
        <p:txBody>
          <a:bodyPr/>
          <a:lstStyle/>
          <a:p>
            <a:r>
              <a:rPr lang="en-US" altLang="en-US" sz="3600" dirty="0" smtClean="0"/>
              <a:t>        DAC38RF89 Test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    </a:t>
            </a:r>
            <a:br>
              <a:rPr lang="en-US" altLang="en-US" sz="3600" dirty="0" smtClean="0"/>
            </a:br>
            <a:endParaRPr lang="en-US" alt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6" y="27214"/>
            <a:ext cx="8458200" cy="814388"/>
          </a:xfrm>
        </p:spPr>
        <p:txBody>
          <a:bodyPr/>
          <a:lstStyle/>
          <a:p>
            <a:r>
              <a:rPr lang="en-US" sz="2000" dirty="0" smtClean="0"/>
              <a:t>NCO = 1.28G, input = -1.997G, DAC output at 79.7MHz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0"/>
            <a:ext cx="7377733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707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TSW14J56 Settings IF = 1.2GHz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104136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6954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966" y="27214"/>
            <a:ext cx="8458200" cy="814388"/>
          </a:xfrm>
        </p:spPr>
        <p:txBody>
          <a:bodyPr/>
          <a:lstStyle/>
          <a:p>
            <a:r>
              <a:rPr lang="en-US" sz="2000" dirty="0" smtClean="0"/>
              <a:t>NCO = 1.28G, input = 1.1997G, DAC output at 2.48GHz 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85799"/>
            <a:ext cx="7696200" cy="541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182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0867" y="914400"/>
            <a:ext cx="516572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/>
              <a:t>Test Setup</a:t>
            </a:r>
            <a:r>
              <a:rPr lang="en-US" sz="1400" b="1" dirty="0" smtClean="0"/>
              <a:t>:</a:t>
            </a:r>
            <a:endParaRPr lang="en-US" sz="1400" dirty="0" smtClean="0"/>
          </a:p>
          <a:p>
            <a:pPr>
              <a:defRPr/>
            </a:pPr>
            <a:endParaRPr lang="en-US" sz="1400" b="1" dirty="0"/>
          </a:p>
          <a:p>
            <a:pPr>
              <a:defRPr/>
            </a:pPr>
            <a:r>
              <a:rPr lang="en-US" sz="1400" dirty="0" err="1" smtClean="0"/>
              <a:t>Fdac</a:t>
            </a:r>
            <a:r>
              <a:rPr lang="en-US" sz="1400" dirty="0" smtClean="0"/>
              <a:t> </a:t>
            </a:r>
            <a:r>
              <a:rPr lang="en-US" sz="1400" dirty="0"/>
              <a:t>= </a:t>
            </a:r>
            <a:r>
              <a:rPr lang="en-US" sz="1400" dirty="0" smtClean="0"/>
              <a:t>6400Msps external clock (J1)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LMK clock = 600MHz (J4)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err="1" smtClean="0"/>
              <a:t>Int</a:t>
            </a:r>
            <a:r>
              <a:rPr lang="en-US" sz="1400" dirty="0" smtClean="0"/>
              <a:t> 2X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IF = -1.2G to 1.2GHz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LMF = 823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TSW14J56 ref clock = </a:t>
            </a:r>
            <a:r>
              <a:rPr lang="en-US" sz="1400" dirty="0" err="1" smtClean="0"/>
              <a:t>serdes</a:t>
            </a:r>
            <a:r>
              <a:rPr lang="en-US" sz="1400" dirty="0" smtClean="0"/>
              <a:t>/40 = 12G/40 = 300MHz</a:t>
            </a:r>
          </a:p>
          <a:p>
            <a:pPr>
              <a:defRPr/>
            </a:pPr>
            <a:endParaRPr lang="en-US" sz="1400" dirty="0" smtClean="0"/>
          </a:p>
          <a:p>
            <a:pPr>
              <a:defRPr/>
            </a:pPr>
            <a:r>
              <a:rPr lang="en-US" sz="1400" dirty="0" smtClean="0"/>
              <a:t>Jumper on JP10 removed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dirty="0" smtClean="0"/>
              <a:t>SYSREF max </a:t>
            </a:r>
            <a:r>
              <a:rPr lang="en-US" sz="1400" dirty="0" smtClean="0"/>
              <a:t>= </a:t>
            </a:r>
            <a:r>
              <a:rPr lang="en-US" sz="1400" dirty="0" smtClean="0"/>
              <a:t>160MHz</a:t>
            </a:r>
          </a:p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1400" smtClean="0"/>
              <a:t>Example uses SYSREF = 10MHz (600/60)</a:t>
            </a:r>
            <a:endParaRPr lang="en-US" sz="1400" dirty="0"/>
          </a:p>
          <a:p>
            <a:pPr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400" b="1" dirty="0"/>
          </a:p>
          <a:p>
            <a:pPr>
              <a:defRPr/>
            </a:pPr>
            <a:endParaRPr lang="en-US" sz="1400" b="1" dirty="0"/>
          </a:p>
        </p:txBody>
      </p:sp>
      <p:sp>
        <p:nvSpPr>
          <p:cNvPr id="9219" name="Title 2"/>
          <p:cNvSpPr>
            <a:spLocks noGrp="1"/>
          </p:cNvSpPr>
          <p:nvPr>
            <p:ph type="title"/>
          </p:nvPr>
        </p:nvSpPr>
        <p:spPr>
          <a:xfrm>
            <a:off x="231775" y="0"/>
            <a:ext cx="8458200" cy="814388"/>
          </a:xfrm>
        </p:spPr>
        <p:txBody>
          <a:bodyPr/>
          <a:lstStyle/>
          <a:p>
            <a:r>
              <a:rPr lang="en-US" altLang="en-US" dirty="0" smtClean="0"/>
              <a:t> 	        DAC38RF89 12 bit mode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setup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8001000" cy="477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660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DAC38RFxx EVM GUI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1999"/>
            <a:ext cx="8001000" cy="5127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955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DAC38RFxx EVM GUI Digital DAC A tab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838200"/>
            <a:ext cx="796720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1063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DAC38RFxx EVM GUI Digital DAC B tab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1999"/>
            <a:ext cx="8229600" cy="527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832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LMK Clocking Settings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62000"/>
            <a:ext cx="8153400" cy="5224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0270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LMK Clocking Settings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199"/>
            <a:ext cx="8077200" cy="517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3093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600" dirty="0" smtClean="0"/>
              <a:t>TSW14J56 Settings IF = -1.2GHz</a:t>
            </a:r>
            <a:endParaRPr lang="en-US" sz="1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BD3665-987F-4507-8001-1A0D142FE2D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999"/>
            <a:ext cx="7620000" cy="480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823672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EAEAE"/>
      </a:accent2>
      <a:accent3>
        <a:srgbClr val="117788"/>
      </a:accent3>
      <a:accent4>
        <a:srgbClr val="404040"/>
      </a:accent4>
      <a:accent5>
        <a:srgbClr val="7F7F7F"/>
      </a:accent5>
      <a:accent6>
        <a:srgbClr val="32B4CE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15489</TotalTime>
  <Words>129</Words>
  <Application>Microsoft Office PowerPoint</Application>
  <PresentationFormat>On-screen Show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FinalPowerpoint</vt:lpstr>
      <vt:lpstr>        DAC38RF89 Test         </vt:lpstr>
      <vt:lpstr>          DAC38RF89 12 bit mode </vt:lpstr>
      <vt:lpstr>Board setup</vt:lpstr>
      <vt:lpstr>DAC38RFxx EVM GUI</vt:lpstr>
      <vt:lpstr>DAC38RFxx EVM GUI Digital DAC A tab</vt:lpstr>
      <vt:lpstr>DAC38RFxx EVM GUI Digital DAC B tab</vt:lpstr>
      <vt:lpstr>LMK Clocking Settings</vt:lpstr>
      <vt:lpstr>LMK Clocking Settings</vt:lpstr>
      <vt:lpstr>TSW14J56 Settings IF = -1.2GHz</vt:lpstr>
      <vt:lpstr>NCO = 1.28G, input = -1.997G, DAC output at 79.7MHz</vt:lpstr>
      <vt:lpstr>TSW14J56 Settings IF = 1.2GHz</vt:lpstr>
      <vt:lpstr>NCO = 1.28G, input = 1.1997G, DAC output at 2.48GHz 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DOCSIS EVM   @ 819.2Msps  On trimmed devices</dc:title>
  <dc:creator>a0181823</dc:creator>
  <cp:lastModifiedBy>a0181823</cp:lastModifiedBy>
  <cp:revision>300</cp:revision>
  <cp:lastPrinted>2017-11-09T18:18:27Z</cp:lastPrinted>
  <dcterms:created xsi:type="dcterms:W3CDTF">2013-09-24T21:30:14Z</dcterms:created>
  <dcterms:modified xsi:type="dcterms:W3CDTF">2018-03-07T12:58:56Z</dcterms:modified>
</cp:coreProperties>
</file>