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339" r:id="rId4"/>
    <p:sldId id="347" r:id="rId5"/>
    <p:sldId id="332" r:id="rId6"/>
    <p:sldId id="342" r:id="rId7"/>
    <p:sldId id="343" r:id="rId8"/>
    <p:sldId id="341" r:id="rId9"/>
    <p:sldId id="340" r:id="rId10"/>
    <p:sldId id="348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60" r:id="rId19"/>
    <p:sldId id="361" r:id="rId20"/>
    <p:sldId id="346" r:id="rId21"/>
    <p:sldId id="345" r:id="rId22"/>
    <p:sldId id="337" r:id="rId23"/>
    <p:sldId id="34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2" autoAdjust="0"/>
    <p:restoredTop sz="94660"/>
  </p:normalViewPr>
  <p:slideViewPr>
    <p:cSldViewPr>
      <p:cViewPr varScale="1">
        <p:scale>
          <a:sx n="113" d="100"/>
          <a:sy n="11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A4523-5B23-4060-B45E-E361C2ABA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84536-66AC-4E8E-98B4-8636AD763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9F230-125F-4D57-81B6-C9A08BB6F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4E865-A4E9-4576-8586-234A885E7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123F4-30B3-47AB-A318-4AEC360B3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42875"/>
            <a:ext cx="2141537" cy="57356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42875"/>
            <a:ext cx="6275388" cy="5735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6C507-46BC-4D42-A068-BEB73EBBD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78" y="0"/>
            <a:ext cx="8457045" cy="1189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6" y="1186424"/>
            <a:ext cx="4163579" cy="469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186424"/>
            <a:ext cx="4165023" cy="469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55600" y="6038850"/>
            <a:ext cx="2133600" cy="20637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14675" y="6038850"/>
            <a:ext cx="2895600" cy="20637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AB3C6-16A4-462B-85A3-83DDC45C2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1775" y="142875"/>
            <a:ext cx="8569325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D22B6-FB32-43BC-88D4-7A804901B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18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800" smtClean="0"/>
              <a:t>TI Confidential – NDA Restrictions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91256-C0FB-4511-8160-A9890177C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800" smtClean="0"/>
              <a:t>TI Confidential – NDA Restrictions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1A868-D911-4CC7-B915-DD03BF194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7820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800" smtClean="0"/>
              <a:t>TI Confidential – NDA Restrictions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04F2A-2C49-47C6-BCA4-AECEBF50D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8468"/>
            <a:ext cx="8467725" cy="4945932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EFCE8-0EF1-488F-AC23-83AF7B8CB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6049963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46962-5A40-4390-87CC-5F137D7B8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4BE1C-C9B6-421D-BF03-12F2D4674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16526-7FDE-4A45-81BE-B52233DA5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D3665-987F-4507-8001-1A0D142FE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275" y="6324600"/>
            <a:ext cx="87407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058863"/>
            <a:ext cx="8467725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49963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426E0D5A-7FE2-4A84-8262-6122419E3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2" name="Group 16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33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800" smtClean="0"/>
              <a:t>TI Confidential – NDA Restrictions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43" r:id="rId5"/>
    <p:sldLayoutId id="2147483857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8" r:id="rId15"/>
    <p:sldLayoutId id="214748385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ts val="8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ctrTitle"/>
          </p:nvPr>
        </p:nvSpPr>
        <p:spPr>
          <a:xfrm>
            <a:off x="304800" y="2133600"/>
            <a:ext cx="8153400" cy="2917825"/>
          </a:xfrm>
        </p:spPr>
        <p:txBody>
          <a:bodyPr/>
          <a:lstStyle/>
          <a:p>
            <a:r>
              <a:rPr lang="en-US" altLang="en-US" sz="3600" dirty="0" smtClean="0"/>
              <a:t>ADC32RF45EVM Test with</a:t>
            </a:r>
            <a:br>
              <a:rPr lang="en-US" altLang="en-US" sz="3600" dirty="0" smtClean="0"/>
            </a:b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dirty="0" smtClean="0"/>
              <a:t>TSW14J10EVM and ZC706</a:t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    </a:t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4800"/>
            <a:ext cx="793242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 </a:t>
            </a:r>
            <a:endParaRPr lang="en-US" altLang="en-US" sz="2000" b="1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Move </a:t>
            </a:r>
            <a:r>
              <a:rPr lang="en-US" sz="2000" dirty="0"/>
              <a:t>the file called “TSW14J10_ZC706_2vp8.bit</a:t>
            </a:r>
            <a:r>
              <a:rPr lang="en-US" sz="2000" dirty="0" smtClean="0"/>
              <a:t>”, located at: </a:t>
            </a:r>
            <a:r>
              <a:rPr lang="en-US" sz="2000" dirty="0"/>
              <a:t/>
            </a:r>
            <a:br>
              <a:rPr lang="en-US" sz="2000" dirty="0"/>
            </a:br>
            <a:endParaRPr lang="en-US" altLang="en-US" sz="2000" b="1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C</a:t>
            </a:r>
            <a:r>
              <a:rPr lang="en-US" sz="2000" dirty="0"/>
              <a:t>:\Program Files(86)\Texas Instruments\High Speed Data </a:t>
            </a:r>
            <a:r>
              <a:rPr lang="en-US" sz="2000" dirty="0" smtClean="0"/>
              <a:t>Converter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Pro\14J10ZC706 Details\Firmware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to C:\ on the host computer running </a:t>
            </a:r>
            <a:r>
              <a:rPr lang="en-US" sz="2000" dirty="0" err="1" smtClean="0"/>
              <a:t>Vivado</a:t>
            </a:r>
            <a:r>
              <a:rPr lang="en-US" sz="2000" dirty="0" smtClean="0"/>
              <a:t>.</a:t>
            </a: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99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33867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Open </a:t>
            </a:r>
            <a:r>
              <a:rPr lang="en-US" sz="3000" dirty="0" err="1"/>
              <a:t>V</a:t>
            </a:r>
            <a:r>
              <a:rPr lang="en-US" sz="3000" dirty="0" err="1" smtClean="0"/>
              <a:t>ivado</a:t>
            </a:r>
            <a:r>
              <a:rPr lang="en-US" sz="3000" dirty="0" smtClean="0"/>
              <a:t>.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/>
              <a:t>C</a:t>
            </a:r>
            <a:r>
              <a:rPr lang="en-US" sz="3000" dirty="0" smtClean="0"/>
              <a:t>lick on “Open Hardware Manager”.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747816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429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Click on “Open Target”.</a:t>
            </a:r>
            <a:endParaRPr lang="en-U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6824341" cy="410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855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Select “Open New Target”.</a:t>
            </a: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29" y="990600"/>
            <a:ext cx="804672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134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Click on “Next”.</a:t>
            </a:r>
            <a:endParaRPr lang="en-US" sz="3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914400"/>
            <a:ext cx="62007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940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Click on “Finish”.</a:t>
            </a:r>
            <a:endParaRPr lang="en-US" sz="3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914400"/>
            <a:ext cx="62007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565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Click on “Program device the select the device that opens as shown below”.</a:t>
            </a:r>
            <a:endParaRPr lang="en-US" sz="3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84" y="1447800"/>
            <a:ext cx="771144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755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91440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Click on the </a:t>
            </a:r>
            <a:r>
              <a:rPr lang="en-US" sz="1600" dirty="0" err="1" smtClean="0"/>
              <a:t>Bitstream</a:t>
            </a:r>
            <a:r>
              <a:rPr lang="en-US" sz="1600" dirty="0" smtClean="0"/>
              <a:t> file navigation box and select the file called</a:t>
            </a:r>
            <a:br>
              <a:rPr lang="en-US" sz="1600" dirty="0" smtClean="0"/>
            </a:b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“C:\TSW14J10_ZC706_2vp8.bit”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  Click on “Program”</a:t>
            </a:r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58102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362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new window will open showing the status of the programming. Once this reaches 100%, the board is programmed and ready to be used with the HSDC Pro GUI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6705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637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4800"/>
            <a:ext cx="50113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Open HSDC Pro GUI.</a:t>
            </a:r>
          </a:p>
          <a:p>
            <a:endParaRPr lang="en-US" altLang="en-US" sz="2000" b="1" dirty="0">
              <a:solidFill>
                <a:srgbClr val="FF0000"/>
              </a:solidFill>
            </a:endParaRPr>
          </a:p>
          <a:p>
            <a:r>
              <a:rPr lang="en-US" altLang="en-US" sz="2000" b="1" dirty="0" smtClean="0">
                <a:solidFill>
                  <a:srgbClr val="FF0000"/>
                </a:solidFill>
              </a:rPr>
              <a:t> Click on “OK” to connect to the ZC706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41624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94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67659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/>
              <a:t>Test Setup: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</p:txBody>
      </p:sp>
      <p:pic>
        <p:nvPicPr>
          <p:cNvPr id="5122" name="Picture 2" descr="C:\TSW14J10\ZC706\IMG_1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80945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 smtClean="0">
                <a:solidFill>
                  <a:srgbClr val="FF0000"/>
                </a:solidFill>
              </a:rPr>
              <a:t>Click on the device drop down arrow and select “ADC32RF45_82820”.</a:t>
            </a:r>
          </a:p>
          <a:p>
            <a:endParaRPr lang="en-US" altLang="en-US" sz="2000" b="1" dirty="0">
              <a:solidFill>
                <a:srgbClr val="FF0000"/>
              </a:solidFill>
            </a:endParaRPr>
          </a:p>
          <a:p>
            <a:r>
              <a:rPr lang="en-US" altLang="en-US" sz="2000" b="1" dirty="0" smtClean="0">
                <a:solidFill>
                  <a:srgbClr val="FF0000"/>
                </a:solidFill>
              </a:rPr>
              <a:t>Enter “2G” for the ADC Output Data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rate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and 32768 for the Analysis Window sample size. This is the max sample size that can be used.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28767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446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5123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FF0000"/>
                </a:solidFill>
              </a:rPr>
              <a:t>Click on “capture”. </a:t>
            </a:r>
          </a:p>
          <a:p>
            <a:r>
              <a:rPr lang="en-US" altLang="en-US" sz="2000" b="1" dirty="0" smtClean="0">
                <a:solidFill>
                  <a:srgbClr val="FF0000"/>
                </a:solidFill>
              </a:rPr>
              <a:t>The lane rate will be </a:t>
            </a:r>
            <a:r>
              <a:rPr lang="en-US" altLang="en-US" sz="2000" b="1" dirty="0">
                <a:solidFill>
                  <a:srgbClr val="FF0000"/>
                </a:solidFill>
              </a:rPr>
              <a:t>8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G and the FPGA reference clock will be 500M.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2" y="2768600"/>
            <a:ext cx="36004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063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                                            600MHz IF @ CH1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6" y="1047750"/>
            <a:ext cx="7852142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442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28600"/>
            <a:ext cx="2408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600MHz IF @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CH2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6" y="1047750"/>
            <a:ext cx="7852142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73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16" y="381000"/>
            <a:ext cx="6765925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smtClean="0"/>
              <a:t>Hardware </a:t>
            </a:r>
            <a:r>
              <a:rPr lang="en-US" sz="1400" b="1" dirty="0"/>
              <a:t>Setup:</a:t>
            </a:r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r>
              <a:rPr lang="en-US" sz="1400" dirty="0" smtClean="0"/>
              <a:t>Connect the three boards as shown in previous slide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Connect power to ZC706 and ADC32RF45EVM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Connect a USB cable between TSW14J10EVM and a host PC.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Connect a mini-USB cable between J1 of the ZC706 and a host computer that has </a:t>
            </a:r>
            <a:r>
              <a:rPr lang="en-US" sz="1400" dirty="0" err="1" smtClean="0"/>
              <a:t>Vivado</a:t>
            </a:r>
            <a:r>
              <a:rPr lang="en-US" sz="1400" dirty="0" smtClean="0"/>
              <a:t> installed.</a:t>
            </a: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Connect a 2GHz,12dBm clock source to J5 (ADC_CLK_IN) of the ADC32RF45EVM. Verify the board is configured for external clock mode.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Connect a 2GHz,12dBm clock source to </a:t>
            </a:r>
            <a:r>
              <a:rPr lang="en-US" sz="1400" dirty="0" smtClean="0"/>
              <a:t>J7 (LMK_CLKIN</a:t>
            </a:r>
            <a:r>
              <a:rPr lang="en-US" sz="1400" dirty="0"/>
              <a:t>) of the ADC32RF45EVM. Verify the </a:t>
            </a:r>
            <a:r>
              <a:rPr lang="en-US" sz="1400" dirty="0" smtClean="0"/>
              <a:t>two clock sources are synchronized.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Provide a 600MHz, 6dBm tone to either AINM or BINP analog input SMA’s.</a:t>
            </a: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b="1" dirty="0"/>
          </a:p>
          <a:p>
            <a:pPr>
              <a:defRPr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963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16" y="381000"/>
            <a:ext cx="6765925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/>
              <a:t>Test Setup:</a:t>
            </a:r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r>
              <a:rPr lang="en-US" sz="1400" dirty="0"/>
              <a:t>Single tone is given as input to the device. </a:t>
            </a:r>
            <a:r>
              <a:rPr lang="en-US" sz="1400" dirty="0" smtClean="0"/>
              <a:t>Data captured using HSDC Pro GUI</a:t>
            </a: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b="1" dirty="0"/>
              <a:t>Test conditions:</a:t>
            </a:r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r>
              <a:rPr lang="en-US" sz="1400" dirty="0"/>
              <a:t>Fs = </a:t>
            </a:r>
            <a:r>
              <a:rPr lang="en-US" sz="1400" dirty="0" smtClean="0"/>
              <a:t>external 2Gbps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LMK = external 2Gsps clock synchronized with Fs clock. </a:t>
            </a: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Fin </a:t>
            </a:r>
            <a:r>
              <a:rPr lang="en-US" sz="1400" dirty="0" smtClean="0"/>
              <a:t>= 600MHz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Mode 82820</a:t>
            </a:r>
            <a:endParaRPr lang="en-US" sz="1400" dirty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b="1" dirty="0"/>
          </a:p>
          <a:p>
            <a:pPr>
              <a:defRPr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095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Open ADC32RFxx EVM GUI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36" y="1047750"/>
            <a:ext cx="7547003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42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Click on “Low Level View” tab. </a:t>
            </a:r>
            <a:br>
              <a:rPr lang="en-US" altLang="en-US" sz="1800" dirty="0" smtClean="0"/>
            </a:b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Click on folder shown below to open configuration files to load. 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07" y="1047750"/>
            <a:ext cx="801726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00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Navigate to “Bypass DDC Mode directory.</a:t>
            </a:r>
            <a:br>
              <a:rPr lang="en-US" altLang="en-US" sz="1800" dirty="0" smtClean="0"/>
            </a:b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1800" dirty="0" smtClean="0"/>
              <a:t>Select “LMK_ADC32RF45_LMF_82820_ExtClock.cfg”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343660"/>
            <a:ext cx="8467725" cy="435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50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Press board reset switch SW1.</a:t>
            </a:r>
            <a:br>
              <a:rPr lang="en-US" altLang="en-US" sz="1800" dirty="0" smtClean="0"/>
            </a:b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In Low Level View tab, navigate to Bypass </a:t>
            </a:r>
            <a:r>
              <a:rPr lang="en-US" altLang="en-US" sz="1800" dirty="0" err="1" smtClean="0"/>
              <a:t>DDc</a:t>
            </a:r>
            <a:r>
              <a:rPr lang="en-US" altLang="en-US" sz="1800" dirty="0" smtClean="0"/>
              <a:t> Mode directory and load </a:t>
            </a:r>
            <a:br>
              <a:rPr lang="en-US" altLang="en-US" sz="1800" dirty="0" smtClean="0"/>
            </a:b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1800" dirty="0" smtClean="0"/>
              <a:t>file called ADC32RF4x_12bit_LMFS_82820.cfg”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59366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673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1600" dirty="0" smtClean="0"/>
              <a:t>Click on the “LMK04828” tab then the “Clock Outputs” tab.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1600" dirty="0" smtClean="0"/>
              <a:t>Set </a:t>
            </a:r>
            <a:r>
              <a:rPr lang="en-US" altLang="en-US" sz="1600" dirty="0" err="1" smtClean="0"/>
              <a:t>CLKout</a:t>
            </a:r>
            <a:r>
              <a:rPr lang="en-US" altLang="en-US" sz="1600" dirty="0" smtClean="0"/>
              <a:t> 0 and 1 DCLK Divider to “5”.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1600" dirty="0" smtClean="0"/>
              <a:t>Unselect “Group </a:t>
            </a:r>
            <a:r>
              <a:rPr lang="en-US" altLang="en-US" sz="1600" dirty="0" err="1" smtClean="0"/>
              <a:t>Powerdown</a:t>
            </a:r>
            <a:r>
              <a:rPr lang="en-US" altLang="en-US" sz="1600" dirty="0" smtClean="0"/>
              <a:t> for </a:t>
            </a:r>
            <a:r>
              <a:rPr lang="en-US" altLang="en-US" sz="1600" dirty="0" err="1" smtClean="0"/>
              <a:t>CLKout</a:t>
            </a:r>
            <a:r>
              <a:rPr lang="en-US" altLang="en-US" sz="1600" dirty="0" smtClean="0"/>
              <a:t> 12 and 13, set the divider to 10 and set the DCLK Type to “LVDS”, as shown below.  </a:t>
            </a:r>
            <a:br>
              <a:rPr lang="en-US" altLang="en-US" sz="1600" dirty="0" smtClean="0"/>
            </a:br>
            <a:endParaRPr lang="en-US" altLang="en-US" sz="1600" dirty="0" smtClean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650591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850174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9917</TotalTime>
  <Words>370</Words>
  <Application>Microsoft Office PowerPoint</Application>
  <PresentationFormat>On-screen Show (4:3)</PresentationFormat>
  <Paragraphs>79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FinalPowerpoint</vt:lpstr>
      <vt:lpstr>ADC32RF45EVM Test with  TSW14J10EVM and ZC706         </vt:lpstr>
      <vt:lpstr>PowerPoint Presentation</vt:lpstr>
      <vt:lpstr>PowerPoint Presentation</vt:lpstr>
      <vt:lpstr>PowerPoint Presentation</vt:lpstr>
      <vt:lpstr>Open ADC32RFxx EVM GUI </vt:lpstr>
      <vt:lpstr>Click on “Low Level View” tab.   Click on folder shown below to open configuration files to load.  </vt:lpstr>
      <vt:lpstr>Navigate to “Bypass DDC Mode directory.  Select “LMK_ADC32RF45_LMF_82820_ExtClock.cfg” </vt:lpstr>
      <vt:lpstr>Press board reset switch SW1.  In Low Level View tab, navigate to Bypass DDc Mode directory and load   file called ADC32RF4x_12bit_LMFS_82820.cfg” </vt:lpstr>
      <vt:lpstr>Click on the “LMK04828” tab then the “Clock Outputs” tab.  Set CLKout 0 and 1 DCLK Divider to “5”.  Unselect “Group Powerdown for CLKout 12 and 13, set the divider to 10 and set the DCLK Type to “LVDS”, as shown below.   </vt:lpstr>
      <vt:lpstr>PowerPoint Presentation</vt:lpstr>
      <vt:lpstr>Open Vivado.  Click on “Open Hardware Manager”.</vt:lpstr>
      <vt:lpstr>Click on “Open Target”.</vt:lpstr>
      <vt:lpstr>Select “Open New Target”.</vt:lpstr>
      <vt:lpstr>Click on “Next”.</vt:lpstr>
      <vt:lpstr>Click on “Finish”.</vt:lpstr>
      <vt:lpstr>Click on “Program device the select the device that opens as shown below”.</vt:lpstr>
      <vt:lpstr> Click on the Bitstream file navigation box and select the file called     “C:\TSW14J10_ZC706_2vp8.bit”      Click on “Program”</vt:lpstr>
      <vt:lpstr>A new window will open showing the status of the programming. Once this reaches 100%, the board is programmed and ready to be used with the HSDC Pro GUI</vt:lpstr>
      <vt:lpstr>PowerPoint Presentation</vt:lpstr>
      <vt:lpstr>PowerPoint Presentation</vt:lpstr>
      <vt:lpstr>PowerPoint Presentation</vt:lpstr>
      <vt:lpstr>                                            600MHz IF @ CH1</vt:lpstr>
      <vt:lpstr>PowerPoint Presentation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DOCSIS EVM   @ 819.2Msps  On trimmed devices</dc:title>
  <dc:creator>a0181823</dc:creator>
  <cp:lastModifiedBy>Seton, Jim</cp:lastModifiedBy>
  <cp:revision>236</cp:revision>
  <dcterms:created xsi:type="dcterms:W3CDTF">2013-09-24T21:30:14Z</dcterms:created>
  <dcterms:modified xsi:type="dcterms:W3CDTF">2016-09-20T13:42:48Z</dcterms:modified>
</cp:coreProperties>
</file>