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39" r:id="rId4"/>
    <p:sldId id="347" r:id="rId5"/>
    <p:sldId id="332" r:id="rId6"/>
    <p:sldId id="342" r:id="rId7"/>
    <p:sldId id="362" r:id="rId8"/>
    <p:sldId id="340" r:id="rId9"/>
    <p:sldId id="348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60" r:id="rId18"/>
    <p:sldId id="361" r:id="rId19"/>
    <p:sldId id="363" r:id="rId20"/>
    <p:sldId id="346" r:id="rId21"/>
    <p:sldId id="33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2" autoAdjust="0"/>
    <p:restoredTop sz="94660"/>
  </p:normalViewPr>
  <p:slideViewPr>
    <p:cSldViewPr>
      <p:cViewPr varScale="1">
        <p:scale>
          <a:sx n="134" d="100"/>
          <a:sy n="134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4523-5B23-4060-B45E-E361C2A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4536-66AC-4E8E-98B4-8636AD76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F230-125F-4D57-81B6-C9A08BB6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E865-A4E9-4576-8586-234A885E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23F4-30B3-47AB-A318-4AEC360B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C507-46BC-4D42-A068-BEB73EBB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78" y="0"/>
            <a:ext cx="8457045" cy="1189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1186424"/>
            <a:ext cx="4163579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186424"/>
            <a:ext cx="4165023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038850"/>
            <a:ext cx="2133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4675" y="6038850"/>
            <a:ext cx="2895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B3C6-16A4-462B-85A3-83DDC45C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142875"/>
            <a:ext cx="8569325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22B6-FB32-43BC-88D4-7A804901B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1256-C0FB-4511-8160-A9890177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A868-D911-4CC7-B915-DD03BF194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4F2A-2C49-47C6-BCA4-AECEBF50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FCE8-0EF1-488F-AC23-83AF7B8C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6962-5A40-4390-87CC-5F137D7B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BE1C-C9B6-421D-BF03-12F2D4674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6526-7FDE-4A45-81BE-B52233DA5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3665-987F-4507-8001-1A0D142FE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426E0D5A-7FE2-4A84-8262-6122419E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33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43" r:id="rId5"/>
    <p:sldLayoutId id="2147483857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8" r:id="rId15"/>
    <p:sldLayoutId id="214748385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153400" cy="2917825"/>
          </a:xfrm>
        </p:spPr>
        <p:txBody>
          <a:bodyPr/>
          <a:lstStyle/>
          <a:p>
            <a:r>
              <a:rPr lang="en-US" altLang="en-US" sz="3600" dirty="0" smtClean="0"/>
              <a:t>ADS54J20EVM </a:t>
            </a:r>
            <a:r>
              <a:rPr lang="en-US" altLang="en-US" sz="3600" dirty="0" smtClean="0"/>
              <a:t>Test with</a:t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>TSW14J10EVM and ZC706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    </a:t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3867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Open </a:t>
            </a:r>
            <a:r>
              <a:rPr lang="en-US" sz="3000" dirty="0" err="1"/>
              <a:t>V</a:t>
            </a:r>
            <a:r>
              <a:rPr lang="en-US" sz="3000" dirty="0" err="1" smtClean="0"/>
              <a:t>ivado</a:t>
            </a:r>
            <a:r>
              <a:rPr lang="en-US" sz="3000" dirty="0" smtClean="0"/>
              <a:t>.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>C</a:t>
            </a:r>
            <a:r>
              <a:rPr lang="en-US" sz="3000" dirty="0" smtClean="0"/>
              <a:t>lick on “Open Hardware Manager”.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4781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2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“Open Target”.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824341" cy="41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5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Select “Open New Target”.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9" y="990600"/>
            <a:ext cx="804672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3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“Next”.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914400"/>
            <a:ext cx="6200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4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“Finish”.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914400"/>
            <a:ext cx="6200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6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“Program device the select the device that opens as shown below”.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4" y="1447800"/>
            <a:ext cx="771144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75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Click on the </a:t>
            </a:r>
            <a:r>
              <a:rPr lang="en-US" sz="1600" dirty="0" err="1" smtClean="0"/>
              <a:t>Bitstream</a:t>
            </a:r>
            <a:r>
              <a:rPr lang="en-US" sz="1600" dirty="0" smtClean="0"/>
              <a:t> file navigation box and select the file called</a:t>
            </a:r>
            <a:br>
              <a:rPr lang="en-US" sz="16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“C:\TSW14J10_ZC706_2vp8.bit”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Click on “Program”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810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6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new window will open showing the status of the programming. Once this reaches 100%, the board is programmed and ready to be used with the HSDC Pro GUI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3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5011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Open HSDC Pro GUI.</a:t>
            </a:r>
          </a:p>
          <a:p>
            <a:endParaRPr lang="en-US" altLang="en-US" sz="2000" b="1" dirty="0">
              <a:solidFill>
                <a:srgbClr val="FF0000"/>
              </a:solidFill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 Click on “OK” to connect to the ZC706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1624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33" y="762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</a:rPr>
              <a:t>Click on the device drop down arrow and select “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ADS54J20_LMF_8224”.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Enter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983.04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M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” for the ADC Output Data rate.  A new window will open showing the lane rate and REFCLK required by the ZC706.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4953000" cy="403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13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765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244316" cy="559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0945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</a:rPr>
              <a:t>Click on the “Data Capture Options” tab at the top of the GUI, then select “Capture Option”. A new window opens. Set the # samples (per channel) to 32768, as shown below. This is the max sample size that can be used with 4 channels when using the ZC706.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629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019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46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Click on “Capture”. The captured results of a 70MHz IF input at CHA is shown below.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0" y="1047750"/>
            <a:ext cx="794337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44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16" y="381000"/>
            <a:ext cx="676592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/>
              <a:t>Hardware </a:t>
            </a:r>
            <a:r>
              <a:rPr lang="en-US" sz="1400" b="1" dirty="0"/>
              <a:t>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 smtClean="0"/>
              <a:t>Connect the three boards as shown in previous slide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power to ZC706 and </a:t>
            </a:r>
            <a:r>
              <a:rPr lang="en-US" sz="1400" dirty="0" smtClean="0"/>
              <a:t>ADS54J20EVM</a:t>
            </a: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USB cable between TSW14J10EVM and a host PC.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mini-USB cable between J1 of the ZC706 and a host computer that has </a:t>
            </a:r>
            <a:r>
              <a:rPr lang="en-US" sz="1400" dirty="0" err="1" smtClean="0"/>
              <a:t>Vivado</a:t>
            </a:r>
            <a:r>
              <a:rPr lang="en-US" sz="1400" dirty="0" smtClean="0"/>
              <a:t> installed.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Provide a 70MHz, 18dBm tone through a bandpass filter to channel AIN SMA connector.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963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16" y="381000"/>
            <a:ext cx="67659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Single tone is given as input to the device. </a:t>
            </a:r>
            <a:r>
              <a:rPr lang="en-US" sz="1400" dirty="0" smtClean="0"/>
              <a:t>Data captured using HSDC Pro GUI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Test conditions: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LMK = </a:t>
            </a:r>
            <a:r>
              <a:rPr lang="en-US" sz="1400" dirty="0"/>
              <a:t>P</a:t>
            </a:r>
            <a:r>
              <a:rPr lang="en-US" sz="1400" dirty="0" smtClean="0"/>
              <a:t>roviding  </a:t>
            </a:r>
            <a:r>
              <a:rPr lang="en-US" sz="1400" dirty="0" smtClean="0"/>
              <a:t>983.04</a:t>
            </a:r>
            <a:r>
              <a:rPr lang="en-US" sz="1400" dirty="0" smtClean="0"/>
              <a:t>Msps </a:t>
            </a:r>
            <a:r>
              <a:rPr lang="en-US" sz="1400" dirty="0" smtClean="0"/>
              <a:t>Fs clock. 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Fin </a:t>
            </a:r>
            <a:r>
              <a:rPr lang="en-US" sz="1400" dirty="0" smtClean="0"/>
              <a:t>= </a:t>
            </a:r>
            <a:r>
              <a:rPr lang="en-US" sz="1400" dirty="0"/>
              <a:t>7</a:t>
            </a:r>
            <a:r>
              <a:rPr lang="en-US" sz="1400" dirty="0" smtClean="0"/>
              <a:t>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ADC using </a:t>
            </a:r>
            <a:r>
              <a:rPr lang="en-US" sz="1400" dirty="0" smtClean="0"/>
              <a:t>bypass mode </a:t>
            </a:r>
            <a:r>
              <a:rPr lang="en-US" sz="1400" dirty="0" smtClean="0"/>
              <a:t>LMFS </a:t>
            </a:r>
            <a:r>
              <a:rPr lang="en-US" sz="1400" dirty="0" smtClean="0"/>
              <a:t>= </a:t>
            </a:r>
            <a:r>
              <a:rPr lang="en-US" sz="1400" dirty="0" smtClean="0"/>
              <a:t>8224</a:t>
            </a: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95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Open ADS54Jxx EVM GUI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2" y="1047750"/>
            <a:ext cx="752303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2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Click on “Low Level View” tab. 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Click on folder shown below to open configuration files to load. 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3" y="1047750"/>
            <a:ext cx="7654449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0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Press the ADC reset switch SW1. Click on “Low Level View” tab. 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Click on folder shown below to open configuration files to load. 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5" y="1047750"/>
            <a:ext cx="764688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5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400" dirty="0" smtClean="0"/>
              <a:t>Click on the “LMK04828” tab then the “Clock Outputs” tab.</a:t>
            </a:r>
            <a:br>
              <a:rPr lang="en-US" altLang="en-US" sz="1400" dirty="0" smtClean="0"/>
            </a:b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Set the </a:t>
            </a:r>
            <a:r>
              <a:rPr lang="en-US" altLang="en-US" sz="1400" dirty="0" err="1" smtClean="0"/>
              <a:t>CLKout</a:t>
            </a:r>
            <a:r>
              <a:rPr lang="en-US" altLang="en-US" sz="1400" dirty="0" smtClean="0"/>
              <a:t> 0 and 1 DCLK Divider to “12” to provide a 245.76MHz REFCLK to the ZC706.</a:t>
            </a:r>
            <a:br>
              <a:rPr lang="en-US" altLang="en-US" sz="1400" dirty="0" smtClean="0"/>
            </a:b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Unselect “Group </a:t>
            </a:r>
            <a:r>
              <a:rPr lang="en-US" altLang="en-US" sz="1400" dirty="0" err="1" smtClean="0"/>
              <a:t>Powerdown</a:t>
            </a:r>
            <a:r>
              <a:rPr lang="en-US" altLang="en-US" sz="1400" dirty="0" smtClean="0"/>
              <a:t> for </a:t>
            </a:r>
            <a:r>
              <a:rPr lang="en-US" altLang="en-US" sz="1400" dirty="0" err="1" smtClean="0"/>
              <a:t>CLKout</a:t>
            </a:r>
            <a:r>
              <a:rPr lang="en-US" altLang="en-US" sz="1400" dirty="0" smtClean="0"/>
              <a:t> 12 and 13 and set the divider to 24 to provide a 122.88MHz CORECLK to the ZC706. </a:t>
            </a:r>
            <a:r>
              <a:rPr lang="en-US" altLang="en-US" sz="1400" dirty="0"/>
              <a:t>S</a:t>
            </a:r>
            <a:r>
              <a:rPr lang="en-US" altLang="en-US" sz="1400" dirty="0" smtClean="0"/>
              <a:t>et the DCLK Type to “LVDS”, as shown below.  </a:t>
            </a:r>
            <a:br>
              <a:rPr lang="en-US" altLang="en-US" sz="1400" dirty="0" smtClean="0"/>
            </a:br>
            <a:endParaRPr lang="en-US" altLang="en-US" sz="14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696200" cy="506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85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93242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Move </a:t>
            </a:r>
            <a:r>
              <a:rPr lang="en-US" sz="2000" dirty="0"/>
              <a:t>the file called “TSW14J10_ZC706_2vp8.bit</a:t>
            </a:r>
            <a:r>
              <a:rPr lang="en-US" sz="2000" dirty="0" smtClean="0"/>
              <a:t>”, located at: </a:t>
            </a:r>
            <a:r>
              <a:rPr lang="en-US" sz="2000" dirty="0"/>
              <a:t/>
            </a:r>
            <a:br>
              <a:rPr lang="en-US" sz="2000" dirty="0"/>
            </a:br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</a:t>
            </a:r>
            <a:r>
              <a:rPr lang="en-US" sz="2000" dirty="0"/>
              <a:t>:\Program Files(86)\Texas Instruments\High Speed Data </a:t>
            </a:r>
            <a:r>
              <a:rPr lang="en-US" sz="2000" dirty="0" smtClean="0"/>
              <a:t>Converter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Pro\14J10ZC706 Details\Firmware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to C:\ on the host computer running </a:t>
            </a:r>
            <a:r>
              <a:rPr lang="en-US" sz="2000" dirty="0" err="1" smtClean="0"/>
              <a:t>Vivado</a:t>
            </a:r>
            <a:r>
              <a:rPr lang="en-US" sz="2000" dirty="0" smtClean="0"/>
              <a:t>.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99677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9949</TotalTime>
  <Words>371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FinalPowerpoint</vt:lpstr>
      <vt:lpstr>ADS54J20EVM Test with  TSW14J10EVM and ZC706         </vt:lpstr>
      <vt:lpstr>PowerPoint Presentation</vt:lpstr>
      <vt:lpstr>PowerPoint Presentation</vt:lpstr>
      <vt:lpstr>PowerPoint Presentation</vt:lpstr>
      <vt:lpstr>Open ADS54Jxx EVM GUI </vt:lpstr>
      <vt:lpstr>Click on “Low Level View” tab.   Click on folder shown below to open configuration files to load.  </vt:lpstr>
      <vt:lpstr>Press the ADC reset switch SW1. Click on “Low Level View” tab.   Click on folder shown below to open configuration files to load.  </vt:lpstr>
      <vt:lpstr>Click on the “LMK04828” tab then the “Clock Outputs” tab.  Set the CLKout 0 and 1 DCLK Divider to “12” to provide a 245.76MHz REFCLK to the ZC706.  Unselect “Group Powerdown for CLKout 12 and 13 and set the divider to 24 to provide a 122.88MHz CORECLK to the ZC706. Set the DCLK Type to “LVDS”, as shown below.   </vt:lpstr>
      <vt:lpstr>PowerPoint Presentation</vt:lpstr>
      <vt:lpstr>Open Vivado.  Click on “Open Hardware Manager”.</vt:lpstr>
      <vt:lpstr>Click on “Open Target”.</vt:lpstr>
      <vt:lpstr>Select “Open New Target”.</vt:lpstr>
      <vt:lpstr>Click on “Next”.</vt:lpstr>
      <vt:lpstr>Click on “Finish”.</vt:lpstr>
      <vt:lpstr>Click on “Program device the select the device that opens as shown below”.</vt:lpstr>
      <vt:lpstr> Click on the Bitstream file navigation box and select the file called     “C:\TSW14J10_ZC706_2vp8.bit”      Click on “Program”</vt:lpstr>
      <vt:lpstr>A new window will open showing the status of the programming. Once this reaches 100%, the board is programmed and ready to be used with the HSDC Pro GUI</vt:lpstr>
      <vt:lpstr>PowerPoint Presentation</vt:lpstr>
      <vt:lpstr>PowerPoint Presentation</vt:lpstr>
      <vt:lpstr>PowerPoint Presentation</vt:lpstr>
      <vt:lpstr>Click on “Capture”. The captured results of a 70MHz IF input at CHA is shown below.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DOCSIS EVM   @ 819.2Msps  On trimmed devices</dc:title>
  <dc:creator>a0181823</dc:creator>
  <cp:lastModifiedBy>a0181823</cp:lastModifiedBy>
  <cp:revision>246</cp:revision>
  <dcterms:created xsi:type="dcterms:W3CDTF">2013-09-24T21:30:14Z</dcterms:created>
  <dcterms:modified xsi:type="dcterms:W3CDTF">2017-02-07T13:07:44Z</dcterms:modified>
</cp:coreProperties>
</file>