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33E5C6-B1B3-2E64-4EAC-4C3ED1290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C4D0C4C-1370-8553-B3A7-B9C352D13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EFF2CF-B7EC-8B24-10EB-14D11EDD0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BB4BB6-19CE-B732-D11C-3A88B182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A3449F-41B4-8A5E-B051-2C6AB30F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04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F3B26-BA96-C4BA-BC45-12D65C4E2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2C208CE-F55D-F326-7883-7A311F6D0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278972-49C3-CFC8-F0CA-1E86A93F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BBB8CD-8B8A-C29B-8BEA-CAB68C60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EC5D3C-7BE5-122C-38EF-E2E45BF5A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848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839EBA4-F81B-577A-53C0-FFDD8E243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9E8A343-7525-F77C-C568-79E08CDEE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6D9F99-70AC-A211-1E5F-1D51AFAB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EC73DD-AA20-27D4-474A-16E0ACDC7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E50179-F11F-C185-7B75-774EEF44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54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3E8231-F223-0141-FBAD-AE6DA0CC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BF1E37-EE33-B44F-1990-D7F9FDD4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D34B32A-ED8F-613E-A766-B5EF35F2F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343CCA-4524-56B8-2322-72B72572B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4D15DB-C6E6-1315-6E8E-A74EE487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50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7FCA46-2A7B-9870-C0F8-46A69ADE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2A129CD-98FF-C840-E6D1-30F9091FA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38025A-2D25-A7C8-597C-1E62618B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97FE5B-0539-325C-1344-DA704471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DE069E-1D7D-E316-3018-F016F215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3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E4E0B0-CB87-5BD9-649B-EF39F5E5A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BFFE8-2D13-C639-B8D9-FA01659A4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60D31E7-5461-FBF2-0C4D-1391E3F7B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2EE857E-674A-7BA6-298E-B9057F991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F601E84-B8B6-E90E-6F36-A2B6C0E0D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C54D021-4EAD-43A4-9D46-A6B15331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72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3DE4BB-2313-8A05-0C5D-BFE408ED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C40FE5-8951-F217-31BF-1B38C4876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5449528-8827-0021-8D27-B3BA9DE86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6CB4442-4748-E6EA-4C1A-5E4B591539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9EF741F-EA57-B879-9A86-A5D50503C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D2F71B8-4542-D120-BF35-80EBC9A7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0726800-4E52-E4EA-CBE3-A1E16D82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7288A13-318D-DBFE-DA4E-D44C015A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19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C1F892-7631-9DF8-D6CE-47C81DD3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52F5087-6790-BB54-4E20-E44DA8E56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F4A9038-E303-7282-32B8-CBE55B5FF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2C4A15C-DFD1-B5AA-C471-DAE317B87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2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FA105D2-A950-1879-F2B6-4F544234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8DD9ED6-A7BF-7CC8-969B-A6A58D7B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56C6C55-2B76-9DB6-1C8F-C730D828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72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7F908C-7B4A-2B23-13B3-358C29491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A3E9FE-5645-B5AE-4F41-0E516BD3C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E3C8C5D-646E-596C-337B-2624689AC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82EA0E-3F70-7721-8363-21F60E403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FD9DB6-3A0B-BA92-160E-36DBE4EC7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325A93-C2F7-1323-22B5-1E4F161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19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BD435-1F24-2B03-C9DA-F5C97297A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7D5601F-D5DC-4795-6F95-A3FB76032D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6AFFED0-056F-1408-46EB-8C41C99A5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9D79904-9C1E-C124-AEFB-D7AC064D2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50F9AC-4B00-0234-E0A4-A2EE2E05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CE86FFF-42EC-28FF-43F1-2C873311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87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A738D32-B4EB-6803-A395-0C8B71D2B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7C1934-4D89-8DAA-5E7D-94A64B910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723BC5-7065-F59D-50C2-29450D8C7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F3899-8315-4573-B90E-6883BE521918}" type="datetimeFigureOut">
              <a:rPr lang="ko-KR" altLang="en-US" smtClean="0"/>
              <a:t>2023-10-26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F63536-1F13-4E4C-6164-7AF6E74A5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17D090-0B5D-C5B4-4FAD-EE4218B5C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C8084-A238-426D-B416-F3FEC1D89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152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B5ADC9-A12B-9652-3082-7AA527D28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947"/>
            <a:ext cx="9144000" cy="734429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Schematic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DBDA55F-87FD-961C-18B6-2E2E0A722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736" y="1238598"/>
            <a:ext cx="8087345" cy="51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772A9B-7D27-8D29-4B32-EAA2809A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895"/>
          </a:xfrm>
        </p:spPr>
        <p:txBody>
          <a:bodyPr/>
          <a:lstStyle/>
          <a:p>
            <a:r>
              <a:rPr lang="en-US" altLang="ko-KR" dirty="0"/>
              <a:t>Tried to Test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0C8B29-F3A8-4F07-CA28-41CAD319D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4833355"/>
          </a:xfrm>
        </p:spPr>
        <p:txBody>
          <a:bodyPr>
            <a:normAutofit/>
          </a:bodyPr>
          <a:lstStyle/>
          <a:p>
            <a:r>
              <a:rPr lang="en-US" altLang="ko-KR" dirty="0"/>
              <a:t>C8 change value</a:t>
            </a:r>
          </a:p>
          <a:p>
            <a:pPr lvl="1"/>
            <a:r>
              <a:rPr lang="en-US" altLang="ko-KR" dirty="0"/>
              <a:t>100nF : there is a noise</a:t>
            </a:r>
          </a:p>
          <a:p>
            <a:pPr lvl="1"/>
            <a:r>
              <a:rPr lang="en-US" altLang="ko-KR" dirty="0"/>
              <a:t>10nF : there is a noise</a:t>
            </a:r>
          </a:p>
          <a:p>
            <a:pPr lvl="1"/>
            <a:r>
              <a:rPr lang="en-US" altLang="ko-KR" dirty="0"/>
              <a:t>3pF : there is a noise</a:t>
            </a:r>
          </a:p>
          <a:p>
            <a:r>
              <a:rPr lang="en-US" altLang="ko-KR" dirty="0"/>
              <a:t>R8 change value</a:t>
            </a:r>
          </a:p>
          <a:p>
            <a:pPr lvl="1"/>
            <a:r>
              <a:rPr lang="en-US" altLang="ko-KR" dirty="0"/>
              <a:t>22ohm : there is a noise</a:t>
            </a:r>
          </a:p>
          <a:p>
            <a:pPr lvl="1"/>
            <a:r>
              <a:rPr lang="en-US" altLang="ko-KR" dirty="0"/>
              <a:t>10Kohm : there is a noise</a:t>
            </a:r>
          </a:p>
          <a:p>
            <a:pPr lvl="1"/>
            <a:r>
              <a:rPr lang="en-US" altLang="ko-KR" dirty="0"/>
              <a:t>100Kohm : there is a noise</a:t>
            </a:r>
          </a:p>
          <a:p>
            <a:r>
              <a:rPr lang="en-US" altLang="ko-KR" dirty="0"/>
              <a:t>C7 change value</a:t>
            </a:r>
          </a:p>
          <a:p>
            <a:pPr lvl="1"/>
            <a:r>
              <a:rPr lang="en-US" altLang="ko-KR" dirty="0"/>
              <a:t>2.2uF : there is a noise</a:t>
            </a:r>
          </a:p>
          <a:p>
            <a:pPr lvl="1"/>
            <a:r>
              <a:rPr lang="en-US" altLang="ko-KR" dirty="0"/>
              <a:t>4.7uF : there is a noise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974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</Words>
  <Application>Microsoft Office PowerPoint</Application>
  <PresentationFormat>와이드스크린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Schematic</vt:lpstr>
      <vt:lpstr>Tried to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Schematic</dc:title>
  <dc:creator>세 이</dc:creator>
  <cp:lastModifiedBy>세 이</cp:lastModifiedBy>
  <cp:revision>1</cp:revision>
  <dcterms:created xsi:type="dcterms:W3CDTF">2023-10-25T23:01:58Z</dcterms:created>
  <dcterms:modified xsi:type="dcterms:W3CDTF">2023-10-25T23:08:50Z</dcterms:modified>
</cp:coreProperties>
</file>