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57" y="-6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B280-649A-491F-8F95-697DC57BDB2C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11C3-E2CC-4EDD-908D-A4B08910B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8933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B280-649A-491F-8F95-697DC57BDB2C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11C3-E2CC-4EDD-908D-A4B08910B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467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B280-649A-491F-8F95-697DC57BDB2C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11C3-E2CC-4EDD-908D-A4B08910B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96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B280-649A-491F-8F95-697DC57BDB2C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11C3-E2CC-4EDD-908D-A4B08910B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36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B280-649A-491F-8F95-697DC57BDB2C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11C3-E2CC-4EDD-908D-A4B08910B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74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B280-649A-491F-8F95-697DC57BDB2C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11C3-E2CC-4EDD-908D-A4B08910B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791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B280-649A-491F-8F95-697DC57BDB2C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11C3-E2CC-4EDD-908D-A4B08910B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641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B280-649A-491F-8F95-697DC57BDB2C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11C3-E2CC-4EDD-908D-A4B08910B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03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B280-649A-491F-8F95-697DC57BDB2C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11C3-E2CC-4EDD-908D-A4B08910B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966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B280-649A-491F-8F95-697DC57BDB2C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11C3-E2CC-4EDD-908D-A4B08910B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7785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B280-649A-491F-8F95-697DC57BDB2C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11C3-E2CC-4EDD-908D-A4B08910B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40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7B280-649A-491F-8F95-697DC57BDB2C}" type="datetimeFigureOut">
              <a:rPr kumimoji="1" lang="ja-JP" altLang="en-US" smtClean="0"/>
              <a:t>2019/7/8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B11C3-E2CC-4EDD-908D-A4B08910BB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532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ホームベース 1"/>
          <p:cNvSpPr/>
          <p:nvPr/>
        </p:nvSpPr>
        <p:spPr>
          <a:xfrm rot="10800000">
            <a:off x="2511914" y="1052736"/>
            <a:ext cx="1511808" cy="938784"/>
          </a:xfrm>
          <a:prstGeom prst="homePlat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771775" y="1166283"/>
            <a:ext cx="8919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AINP</a:t>
            </a:r>
            <a:endParaRPr kumimoji="1" lang="ja-JP" altLang="en-US" sz="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799946" y="1628800"/>
            <a:ext cx="8637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AINN</a:t>
            </a:r>
            <a:endParaRPr kumimoji="1" lang="ja-JP" altLang="en-US" sz="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36440" y="2276872"/>
            <a:ext cx="8637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0V</a:t>
            </a:r>
            <a:endParaRPr kumimoji="1" lang="ja-JP" altLang="en-US" sz="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15970" y="291572"/>
            <a:ext cx="8637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AVDD(5V)</a:t>
            </a:r>
            <a:endParaRPr kumimoji="1" lang="ja-JP" altLang="en-US" sz="800" dirty="0"/>
          </a:p>
        </p:txBody>
      </p:sp>
      <p:cxnSp>
        <p:nvCxnSpPr>
          <p:cNvPr id="8" name="直線コネクタ 7"/>
          <p:cNvCxnSpPr/>
          <p:nvPr/>
        </p:nvCxnSpPr>
        <p:spPr>
          <a:xfrm>
            <a:off x="3304002" y="507016"/>
            <a:ext cx="0" cy="545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flipH="1">
            <a:off x="3231814" y="507016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H="1">
            <a:off x="3303822" y="1991521"/>
            <a:ext cx="180" cy="285351"/>
          </a:xfrm>
          <a:prstGeom prst="line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二等辺三角形 14"/>
          <p:cNvSpPr/>
          <p:nvPr/>
        </p:nvSpPr>
        <p:spPr>
          <a:xfrm rot="5400000">
            <a:off x="1447106" y="1017973"/>
            <a:ext cx="704908" cy="512064"/>
          </a:xfrm>
          <a:prstGeom prst="triangl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コネクタ 16"/>
          <p:cNvCxnSpPr>
            <a:stCxn id="3" idx="1"/>
            <a:endCxn id="15" idx="0"/>
          </p:cNvCxnSpPr>
          <p:nvPr/>
        </p:nvCxnSpPr>
        <p:spPr>
          <a:xfrm flipH="1">
            <a:off x="2055592" y="1274005"/>
            <a:ext cx="716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15" idx="3"/>
          </p:cNvCxnSpPr>
          <p:nvPr/>
        </p:nvCxnSpPr>
        <p:spPr>
          <a:xfrm flipH="1">
            <a:off x="755576" y="1274005"/>
            <a:ext cx="787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H="1">
            <a:off x="2339740" y="1772816"/>
            <a:ext cx="4320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flipH="1">
            <a:off x="2344047" y="1772816"/>
            <a:ext cx="180" cy="285351"/>
          </a:xfrm>
          <a:prstGeom prst="line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H="1">
            <a:off x="755576" y="1967153"/>
            <a:ext cx="180" cy="285351"/>
          </a:xfrm>
          <a:prstGeom prst="line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グループ化 27"/>
          <p:cNvGrpSpPr/>
          <p:nvPr/>
        </p:nvGrpSpPr>
        <p:grpSpPr>
          <a:xfrm>
            <a:off x="500803" y="1474318"/>
            <a:ext cx="509546" cy="511371"/>
            <a:chOff x="4736706" y="4534691"/>
            <a:chExt cx="684000" cy="684000"/>
          </a:xfrm>
        </p:grpSpPr>
        <p:sp>
          <p:nvSpPr>
            <p:cNvPr id="26" name="円/楕円 25"/>
            <p:cNvSpPr/>
            <p:nvPr/>
          </p:nvSpPr>
          <p:spPr>
            <a:xfrm>
              <a:off x="4736706" y="4534691"/>
              <a:ext cx="684000" cy="684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 26"/>
            <p:cNvSpPr/>
            <p:nvPr/>
          </p:nvSpPr>
          <p:spPr>
            <a:xfrm>
              <a:off x="4911160" y="4707320"/>
              <a:ext cx="335091" cy="372421"/>
            </a:xfrm>
            <a:custGeom>
              <a:avLst/>
              <a:gdLst>
                <a:gd name="connsiteX0" fmla="*/ 0 w 335091"/>
                <a:gd name="connsiteY0" fmla="*/ 279374 h 372421"/>
                <a:gd name="connsiteX1" fmla="*/ 107911 w 335091"/>
                <a:gd name="connsiteY1" fmla="*/ 1079 h 372421"/>
                <a:gd name="connsiteX2" fmla="*/ 210142 w 335091"/>
                <a:gd name="connsiteY2" fmla="*/ 370246 h 372421"/>
                <a:gd name="connsiteX3" fmla="*/ 335091 w 335091"/>
                <a:gd name="connsiteY3" fmla="*/ 148746 h 372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5091" h="372421">
                  <a:moveTo>
                    <a:pt x="0" y="279374"/>
                  </a:moveTo>
                  <a:cubicBezTo>
                    <a:pt x="36443" y="132654"/>
                    <a:pt x="72887" y="-14066"/>
                    <a:pt x="107911" y="1079"/>
                  </a:cubicBezTo>
                  <a:cubicBezTo>
                    <a:pt x="142935" y="16224"/>
                    <a:pt x="172279" y="345635"/>
                    <a:pt x="210142" y="370246"/>
                  </a:cubicBezTo>
                  <a:cubicBezTo>
                    <a:pt x="248005" y="394857"/>
                    <a:pt x="305747" y="203648"/>
                    <a:pt x="335091" y="148746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29" name="直線コネクタ 28"/>
          <p:cNvCxnSpPr>
            <a:stCxn id="26" idx="0"/>
          </p:cNvCxnSpPr>
          <p:nvPr/>
        </p:nvCxnSpPr>
        <p:spPr>
          <a:xfrm flipV="1">
            <a:off x="755576" y="1274005"/>
            <a:ext cx="180" cy="200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ホームベース 31"/>
          <p:cNvSpPr/>
          <p:nvPr/>
        </p:nvSpPr>
        <p:spPr>
          <a:xfrm rot="10800000">
            <a:off x="2508084" y="4575767"/>
            <a:ext cx="1511808" cy="938784"/>
          </a:xfrm>
          <a:prstGeom prst="homePlat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767945" y="4689314"/>
            <a:ext cx="8919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AINP</a:t>
            </a:r>
            <a:endParaRPr kumimoji="1" lang="ja-JP" altLang="en-US" sz="8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796116" y="5151831"/>
            <a:ext cx="8637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AINN</a:t>
            </a:r>
            <a:endParaRPr kumimoji="1" lang="ja-JP" altLang="en-US" sz="8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132610" y="5799903"/>
            <a:ext cx="8637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0V</a:t>
            </a:r>
            <a:endParaRPr kumimoji="1" lang="ja-JP" altLang="en-US" sz="8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012140" y="3814603"/>
            <a:ext cx="8637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AVDD(5V)</a:t>
            </a:r>
            <a:endParaRPr kumimoji="1" lang="ja-JP" altLang="en-US" sz="800" dirty="0"/>
          </a:p>
        </p:txBody>
      </p:sp>
      <p:cxnSp>
        <p:nvCxnSpPr>
          <p:cNvPr id="37" name="直線コネクタ 36"/>
          <p:cNvCxnSpPr/>
          <p:nvPr/>
        </p:nvCxnSpPr>
        <p:spPr>
          <a:xfrm>
            <a:off x="3300172" y="4030047"/>
            <a:ext cx="0" cy="545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flipH="1">
            <a:off x="3227984" y="4030047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H="1">
            <a:off x="3299992" y="5514552"/>
            <a:ext cx="180" cy="285351"/>
          </a:xfrm>
          <a:prstGeom prst="line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二等辺三角形 39"/>
          <p:cNvSpPr/>
          <p:nvPr/>
        </p:nvSpPr>
        <p:spPr>
          <a:xfrm rot="5400000">
            <a:off x="1443234" y="5028096"/>
            <a:ext cx="704908" cy="512064"/>
          </a:xfrm>
          <a:prstGeom prst="triangl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1" name="直線コネクタ 40"/>
          <p:cNvCxnSpPr>
            <a:endCxn id="40" idx="0"/>
          </p:cNvCxnSpPr>
          <p:nvPr/>
        </p:nvCxnSpPr>
        <p:spPr>
          <a:xfrm flipH="1">
            <a:off x="2051720" y="5284128"/>
            <a:ext cx="716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>
            <a:stCxn id="40" idx="3"/>
          </p:cNvCxnSpPr>
          <p:nvPr/>
        </p:nvCxnSpPr>
        <p:spPr>
          <a:xfrm flipH="1">
            <a:off x="751704" y="5284128"/>
            <a:ext cx="787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flipH="1">
            <a:off x="2364082" y="4797036"/>
            <a:ext cx="4038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 flipH="1">
            <a:off x="2368388" y="4797036"/>
            <a:ext cx="180" cy="285351"/>
          </a:xfrm>
          <a:prstGeom prst="line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 flipH="1">
            <a:off x="751704" y="5977276"/>
            <a:ext cx="180" cy="285351"/>
          </a:xfrm>
          <a:prstGeom prst="line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グループ化 45"/>
          <p:cNvGrpSpPr/>
          <p:nvPr/>
        </p:nvGrpSpPr>
        <p:grpSpPr>
          <a:xfrm>
            <a:off x="496931" y="5484441"/>
            <a:ext cx="509546" cy="511371"/>
            <a:chOff x="4736706" y="4534691"/>
            <a:chExt cx="684000" cy="684000"/>
          </a:xfrm>
        </p:grpSpPr>
        <p:sp>
          <p:nvSpPr>
            <p:cNvPr id="47" name="円/楕円 46"/>
            <p:cNvSpPr/>
            <p:nvPr/>
          </p:nvSpPr>
          <p:spPr>
            <a:xfrm>
              <a:off x="4736706" y="4534691"/>
              <a:ext cx="684000" cy="684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 47"/>
            <p:cNvSpPr/>
            <p:nvPr/>
          </p:nvSpPr>
          <p:spPr>
            <a:xfrm>
              <a:off x="4911160" y="4707320"/>
              <a:ext cx="335091" cy="372421"/>
            </a:xfrm>
            <a:custGeom>
              <a:avLst/>
              <a:gdLst>
                <a:gd name="connsiteX0" fmla="*/ 0 w 335091"/>
                <a:gd name="connsiteY0" fmla="*/ 279374 h 372421"/>
                <a:gd name="connsiteX1" fmla="*/ 107911 w 335091"/>
                <a:gd name="connsiteY1" fmla="*/ 1079 h 372421"/>
                <a:gd name="connsiteX2" fmla="*/ 210142 w 335091"/>
                <a:gd name="connsiteY2" fmla="*/ 370246 h 372421"/>
                <a:gd name="connsiteX3" fmla="*/ 335091 w 335091"/>
                <a:gd name="connsiteY3" fmla="*/ 148746 h 372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5091" h="372421">
                  <a:moveTo>
                    <a:pt x="0" y="279374"/>
                  </a:moveTo>
                  <a:cubicBezTo>
                    <a:pt x="36443" y="132654"/>
                    <a:pt x="72887" y="-14066"/>
                    <a:pt x="107911" y="1079"/>
                  </a:cubicBezTo>
                  <a:cubicBezTo>
                    <a:pt x="142935" y="16224"/>
                    <a:pt x="172279" y="345635"/>
                    <a:pt x="210142" y="370246"/>
                  </a:cubicBezTo>
                  <a:cubicBezTo>
                    <a:pt x="248005" y="394857"/>
                    <a:pt x="305747" y="203648"/>
                    <a:pt x="335091" y="148746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49" name="直線コネクタ 48"/>
          <p:cNvCxnSpPr>
            <a:stCxn id="47" idx="0"/>
          </p:cNvCxnSpPr>
          <p:nvPr/>
        </p:nvCxnSpPr>
        <p:spPr>
          <a:xfrm flipV="1">
            <a:off x="751704" y="5284128"/>
            <a:ext cx="180" cy="200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1010349" y="291572"/>
            <a:ext cx="150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Case 1</a:t>
            </a:r>
            <a:endParaRPr kumimoji="1" lang="ja-JP" altLang="en-US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906995" y="3845381"/>
            <a:ext cx="150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Case 2</a:t>
            </a:r>
            <a:endParaRPr kumimoji="1" lang="ja-JP" altLang="en-US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999152" y="1366596"/>
            <a:ext cx="8637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AMC1306</a:t>
            </a:r>
            <a:endParaRPr kumimoji="1" lang="ja-JP" altLang="en-US" sz="800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3015970" y="4895079"/>
            <a:ext cx="8637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/>
              <a:t>AMC1306</a:t>
            </a:r>
            <a:endParaRPr kumimoji="1"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3434897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16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Takahashi, Noriyuki</dc:creator>
  <cp:lastModifiedBy>Takahashi, Noriyuki</cp:lastModifiedBy>
  <cp:revision>2</cp:revision>
  <dcterms:created xsi:type="dcterms:W3CDTF">2019-07-08T07:12:01Z</dcterms:created>
  <dcterms:modified xsi:type="dcterms:W3CDTF">2019-07-08T07:27:12Z</dcterms:modified>
</cp:coreProperties>
</file>