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7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95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32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41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94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7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1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55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4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97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7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4E51-098F-4F4C-A91B-30923CE99F20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7FE93-3063-45EF-9FCF-B15E250F3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82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0708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65310"/>
              </p:ext>
            </p:extLst>
          </p:nvPr>
        </p:nvGraphicFramePr>
        <p:xfrm>
          <a:off x="611560" y="1340768"/>
          <a:ext cx="6705611" cy="107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0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</a:tblGrid>
              <a:tr h="7266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Conversion Result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Device Address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AVDD alarm flags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input alarm flags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ADC inptu range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Parity bits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</a:tr>
              <a:tr h="167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Data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cxnSp>
        <p:nvCxnSpPr>
          <p:cNvPr id="6" name="直線矢印コネクタ 5"/>
          <p:cNvCxnSpPr>
            <a:stCxn id="12" idx="3"/>
          </p:cNvCxnSpPr>
          <p:nvPr/>
        </p:nvCxnSpPr>
        <p:spPr>
          <a:xfrm flipV="1">
            <a:off x="4463056" y="2362022"/>
            <a:ext cx="1827656" cy="790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6516216" y="2492896"/>
            <a:ext cx="216024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798760" y="2852936"/>
            <a:ext cx="2664296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ADC output parity</a:t>
            </a:r>
          </a:p>
          <a:p>
            <a:r>
              <a:rPr kumimoji="1" lang="en-US" altLang="ja-JP" sz="1100" dirty="0" smtClean="0"/>
              <a:t>In this example, ADC output parity </a:t>
            </a:r>
            <a:r>
              <a:rPr kumimoji="1" lang="en-US" altLang="ja-JP" sz="1100" dirty="0" smtClean="0"/>
              <a:t>should be 1, right?</a:t>
            </a:r>
            <a:endParaRPr kumimoji="1" lang="ja-JP" altLang="en-US" sz="11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124744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Example 1</a:t>
            </a:r>
            <a:endParaRPr kumimoji="1"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24128" y="2744924"/>
            <a:ext cx="2664296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The output data frame parity</a:t>
            </a:r>
          </a:p>
          <a:p>
            <a:r>
              <a:rPr lang="en-US" altLang="ja-JP" sz="1100" dirty="0" smtClean="0"/>
              <a:t>How should this parity bit be calculated? Parity bits[5:4] should be included in this calculation?</a:t>
            </a:r>
          </a:p>
          <a:p>
            <a:r>
              <a:rPr lang="en-US" altLang="ja-JP" sz="1100" dirty="0" smtClean="0"/>
              <a:t>Bits[3:0] is also included?</a:t>
            </a: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96245"/>
              </p:ext>
            </p:extLst>
          </p:nvPr>
        </p:nvGraphicFramePr>
        <p:xfrm>
          <a:off x="611560" y="4113076"/>
          <a:ext cx="6705611" cy="107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0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  <a:gridCol w="186267"/>
              </a:tblGrid>
              <a:tr h="72662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Conversion Result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Device Address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AVDD alarm flags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input alarm flags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ADC inptu range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Parity bits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</a:tr>
              <a:tr h="167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Data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cxnSp>
        <p:nvCxnSpPr>
          <p:cNvPr id="21" name="直線矢印コネクタ 20"/>
          <p:cNvCxnSpPr>
            <a:stCxn id="23" idx="3"/>
          </p:cNvCxnSpPr>
          <p:nvPr/>
        </p:nvCxnSpPr>
        <p:spPr>
          <a:xfrm flipV="1">
            <a:off x="4463056" y="5134330"/>
            <a:ext cx="1827656" cy="790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 flipV="1">
            <a:off x="6516216" y="5265204"/>
            <a:ext cx="216024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798760" y="5625244"/>
            <a:ext cx="2664296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ADC output parity</a:t>
            </a:r>
          </a:p>
          <a:p>
            <a:r>
              <a:rPr kumimoji="1" lang="en-US" altLang="ja-JP" sz="1100" dirty="0" smtClean="0"/>
              <a:t>In this example, ADC output parity </a:t>
            </a:r>
            <a:r>
              <a:rPr kumimoji="1" lang="en-US" altLang="ja-JP" sz="1100" dirty="0" smtClean="0"/>
              <a:t>should be  0</a:t>
            </a:r>
            <a:r>
              <a:rPr kumimoji="1" lang="en-US" altLang="ja-JP" sz="1100" smtClean="0"/>
              <a:t>, right?</a:t>
            </a:r>
            <a:endParaRPr kumimoji="1" lang="ja-JP" altLang="en-US" sz="11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24128" y="5517232"/>
            <a:ext cx="2664296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The output data frame parity</a:t>
            </a:r>
          </a:p>
          <a:p>
            <a:r>
              <a:rPr lang="en-US" altLang="ja-JP" sz="1100" dirty="0" smtClean="0"/>
              <a:t>How should this parity bit be calculated? Parity bits[5:4] should be included in this calculation?</a:t>
            </a:r>
          </a:p>
          <a:p>
            <a:r>
              <a:rPr lang="en-US" altLang="ja-JP" sz="1100" dirty="0" smtClean="0"/>
              <a:t>Bits[3:0] is also included?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386104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Example 2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96521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192</Words>
  <Application>Microsoft Office PowerPoint</Application>
  <PresentationFormat>画面に合わせる (4:3)</PresentationFormat>
  <Paragraphs>160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Takahashi, Noriyuki</dc:creator>
  <cp:lastModifiedBy>Takahashi, Noriyuki</cp:lastModifiedBy>
  <cp:revision>4</cp:revision>
  <dcterms:created xsi:type="dcterms:W3CDTF">2020-10-13T08:54:24Z</dcterms:created>
  <dcterms:modified xsi:type="dcterms:W3CDTF">2020-10-13T13:04:12Z</dcterms:modified>
</cp:coreProperties>
</file>