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13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8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1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2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32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9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1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43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956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36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2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39843-F1A3-497B-BFCB-442406BEFE10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9B40-5348-4CF3-BBF4-DABEB214D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93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8" y="935038"/>
            <a:ext cx="7780337" cy="499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2569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Texas Instruments,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a0181823</dc:creator>
  <cp:lastModifiedBy>a0181823</cp:lastModifiedBy>
  <cp:revision>1</cp:revision>
  <dcterms:created xsi:type="dcterms:W3CDTF">2019-10-03T10:40:54Z</dcterms:created>
  <dcterms:modified xsi:type="dcterms:W3CDTF">2019-10-03T10:42:13Z</dcterms:modified>
</cp:coreProperties>
</file>