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49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03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42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56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5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0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23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5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52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68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5F00C-4737-46EA-8138-4D40FB04879F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5BCDF-7060-4A76-8A82-BDFD2D22F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79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171575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819400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819400" y="1457325"/>
            <a:ext cx="516924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336839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7665822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336324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984149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984149" y="1457325"/>
            <a:ext cx="516924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5501588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5501073" y="2057400"/>
            <a:ext cx="164782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148898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148898" y="1457325"/>
            <a:ext cx="516924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666337" y="1457325"/>
            <a:ext cx="0" cy="6000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819400" y="2124075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974624" y="2124075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336324" y="2124075"/>
            <a:ext cx="0" cy="60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2819400" y="2609850"/>
            <a:ext cx="516924" cy="95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2819400" y="3448050"/>
            <a:ext cx="2164749" cy="190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749249" y="2250043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20μs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67051" y="3086694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</a:t>
            </a:r>
            <a:r>
              <a:rPr kumimoji="1" lang="en-US" altLang="ja-JP" dirty="0" smtClean="0"/>
              <a:t>0μs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1000μs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15962" y="3530677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Pulse Interval 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06399" y="2707836"/>
            <a:ext cx="152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Sampling time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133726" y="4048125"/>
            <a:ext cx="38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Customer’s sampling </a:t>
            </a:r>
            <a:r>
              <a:rPr lang="en-US" altLang="ja-JP" sz="2000" dirty="0" smtClean="0"/>
              <a:t>requirement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66999" y="4676774"/>
            <a:ext cx="7572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The customer only wants to 20us in the pulse interval(100us~1000us). </a:t>
            </a:r>
            <a:endParaRPr lang="en-US" altLang="ja-JP" sz="2000" dirty="0" smtClean="0"/>
          </a:p>
          <a:p>
            <a:r>
              <a:rPr lang="en-US" altLang="ja-JP" sz="2000" dirty="0" smtClean="0"/>
              <a:t>What is the most suitable to control ADS10080?</a:t>
            </a:r>
          </a:p>
          <a:p>
            <a:pPr marL="457200" indent="-457200">
              <a:buAutoNum type="arabicParenBoth"/>
            </a:pPr>
            <a:r>
              <a:rPr lang="en-US" altLang="ja-JP" sz="2000" dirty="0" smtClean="0"/>
              <a:t>Provide </a:t>
            </a:r>
            <a:r>
              <a:rPr lang="en-US" altLang="ja-JP" sz="2000" dirty="0" err="1" smtClean="0"/>
              <a:t>clk</a:t>
            </a:r>
            <a:r>
              <a:rPr lang="en-US" altLang="ja-JP" sz="2000" dirty="0" smtClean="0"/>
              <a:t> only converting( timing circuit is needed.) </a:t>
            </a:r>
          </a:p>
          <a:p>
            <a:pPr marL="457200" indent="-457200">
              <a:buFontTx/>
              <a:buAutoNum type="arabicParenBoth"/>
            </a:pPr>
            <a:r>
              <a:rPr lang="en-US" altLang="ja-JP" sz="2000" dirty="0"/>
              <a:t>Use </a:t>
            </a:r>
            <a:r>
              <a:rPr lang="en-US" altLang="ja-JP" sz="2000" dirty="0" err="1"/>
              <a:t>stby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pin (In this case, </a:t>
            </a:r>
            <a:r>
              <a:rPr lang="en-US" altLang="ja-JP" sz="2000" dirty="0" err="1" smtClean="0"/>
              <a:t>tstby</a:t>
            </a:r>
            <a:r>
              <a:rPr lang="en-US" altLang="ja-JP" sz="2000" dirty="0" smtClean="0"/>
              <a:t> is </a:t>
            </a:r>
            <a:r>
              <a:rPr lang="en-US" altLang="ja-JP" sz="2000" dirty="0" err="1" smtClean="0"/>
              <a:t>caused.Is</a:t>
            </a:r>
            <a:r>
              <a:rPr lang="en-US" altLang="ja-JP" sz="2000" dirty="0" smtClean="0"/>
              <a:t> there any problem?)</a:t>
            </a:r>
            <a:endParaRPr lang="en-US" altLang="ja-JP" sz="2000" dirty="0"/>
          </a:p>
          <a:p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23024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井上真一</dc:creator>
  <cp:lastModifiedBy>井上真一</cp:lastModifiedBy>
  <cp:revision>5</cp:revision>
  <dcterms:created xsi:type="dcterms:W3CDTF">2015-08-03T10:38:12Z</dcterms:created>
  <dcterms:modified xsi:type="dcterms:W3CDTF">2015-08-07T08:09:59Z</dcterms:modified>
</cp:coreProperties>
</file>