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4C3B-49A8-46DB-B9B9-59C45F98DBB6}" type="datetimeFigureOut">
              <a:rPr lang="ko-KR" altLang="en-US" smtClean="0"/>
              <a:t>2016-10-17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2803B-57F8-4376-A5DA-E330153CD7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818" y="0"/>
            <a:ext cx="66865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6231" y="3933056"/>
            <a:ext cx="3649985" cy="28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직선 연결선 6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36" y="496"/>
            <a:ext cx="169168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TI’s datasheet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63724"/>
            <a:ext cx="183569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Our schematic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0" name="모서리가 둥근 사각형 설명선 9"/>
          <p:cNvSpPr/>
          <p:nvPr/>
        </p:nvSpPr>
        <p:spPr>
          <a:xfrm>
            <a:off x="1115616" y="4509120"/>
            <a:ext cx="1512168" cy="1440160"/>
          </a:xfrm>
          <a:prstGeom prst="wedgeRoundRectCallout">
            <a:avLst>
              <a:gd name="adj1" fmla="val 81102"/>
              <a:gd name="adj2" fmla="val 67943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Is this schematic correct?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Registered User</cp:lastModifiedBy>
  <cp:revision>3</cp:revision>
  <dcterms:created xsi:type="dcterms:W3CDTF">2016-10-17T08:25:00Z</dcterms:created>
  <dcterms:modified xsi:type="dcterms:W3CDTF">2016-10-17T09:01:14Z</dcterms:modified>
</cp:coreProperties>
</file>