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9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0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5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6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4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33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64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58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26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5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D33E-5495-4074-BCCA-655C039FFF5D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F8B7-3D32-4098-909E-3C0C8F7E16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3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1323"/>
            <a:ext cx="8763001" cy="343440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67774" y="2225951"/>
            <a:ext cx="15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VREFT 2.45V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9150" y="3838575"/>
            <a:ext cx="14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VREFB 0.45V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7774" y="3059667"/>
            <a:ext cx="228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Vcm</a:t>
            </a:r>
            <a:r>
              <a:rPr lang="en-US" altLang="ja-JP" dirty="0" smtClean="0"/>
              <a:t> is typically</a:t>
            </a:r>
            <a:r>
              <a:rPr lang="ja-JP" altLang="en-US" dirty="0" smtClean="0"/>
              <a:t> </a:t>
            </a:r>
            <a:r>
              <a:rPr lang="en-US" altLang="ja-JP" dirty="0" smtClean="0"/>
              <a:t>1.45</a:t>
            </a:r>
            <a:r>
              <a:rPr lang="en-US" altLang="ja-JP" dirty="0"/>
              <a:t>V</a:t>
            </a:r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2146752"/>
            <a:ext cx="4305300" cy="264650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5010150" y="2409825"/>
            <a:ext cx="282892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153025" y="4051518"/>
            <a:ext cx="282892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589620" y="4148911"/>
            <a:ext cx="173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Zero Scale All</a:t>
            </a:r>
            <a:r>
              <a:rPr lang="ja-JP" altLang="en-US" dirty="0" smtClean="0"/>
              <a:t> </a:t>
            </a:r>
            <a:r>
              <a:rPr lang="en-US" altLang="ja-JP" dirty="0"/>
              <a:t>0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9286" y="1989820"/>
            <a:ext cx="185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Full</a:t>
            </a:r>
            <a:r>
              <a:rPr lang="ja-JP" altLang="en-US" dirty="0"/>
              <a:t> </a:t>
            </a:r>
            <a:r>
              <a:rPr lang="en-US" altLang="ja-JP" dirty="0" smtClean="0"/>
              <a:t>Scale</a:t>
            </a:r>
            <a:r>
              <a:rPr lang="ja-JP" altLang="en-US" dirty="0"/>
              <a:t> </a:t>
            </a:r>
            <a:r>
              <a:rPr lang="en-US" altLang="ja-JP" dirty="0" smtClean="0"/>
              <a:t>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819900" y="2409824"/>
            <a:ext cx="0" cy="16416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512988" y="2627649"/>
            <a:ext cx="2289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VREFT-VREFB  is 2Vp-p and converted 10bit data.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5204069" y="3223682"/>
            <a:ext cx="282892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069324" y="5660352"/>
            <a:ext cx="596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VREFT 2.45V and VREFB is related to VREF.</a:t>
            </a:r>
          </a:p>
          <a:p>
            <a:r>
              <a:rPr lang="en-US" altLang="ja-JP" dirty="0" smtClean="0"/>
              <a:t>VREF(1.2V) is amplified to 2V.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978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40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FUJIELE</dc:creator>
  <cp:lastModifiedBy>FUJIELE</cp:lastModifiedBy>
  <cp:revision>5</cp:revision>
  <dcterms:created xsi:type="dcterms:W3CDTF">2015-08-20T05:16:46Z</dcterms:created>
  <dcterms:modified xsi:type="dcterms:W3CDTF">2015-08-20T07:13:04Z</dcterms:modified>
</cp:coreProperties>
</file>