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8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90" y="8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540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1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040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25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8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7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640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22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89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54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29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B12A5-1B18-42B8-BF9B-7451D5A32518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938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5" y="1209675"/>
            <a:ext cx="10496550" cy="4438650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7815263" y="3771900"/>
            <a:ext cx="3200400" cy="1257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형 설명선 5"/>
          <p:cNvSpPr/>
          <p:nvPr/>
        </p:nvSpPr>
        <p:spPr>
          <a:xfrm>
            <a:off x="10001250" y="2414588"/>
            <a:ext cx="1343025" cy="1014412"/>
          </a:xfrm>
          <a:prstGeom prst="wedgeEllipseCallout">
            <a:avLst>
              <a:gd name="adj1" fmla="val -72960"/>
              <a:gd name="adj2" fmla="val 80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SCOPE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90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88" y="386079"/>
            <a:ext cx="10250311" cy="61501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4758" y="4222928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VID4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4758" y="3637139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VID3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4758" y="2974913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VID2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4758" y="1693133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164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867" y="306778"/>
            <a:ext cx="7013746" cy="6244444"/>
          </a:xfrm>
          <a:prstGeom prst="rect">
            <a:avLst/>
          </a:prstGeom>
        </p:spPr>
      </p:pic>
      <p:sp>
        <p:nvSpPr>
          <p:cNvPr id="3" name="모서리가 둥근 직사각형 2"/>
          <p:cNvSpPr/>
          <p:nvPr/>
        </p:nvSpPr>
        <p:spPr>
          <a:xfrm>
            <a:off x="5229225" y="4457700"/>
            <a:ext cx="2271713" cy="242888"/>
          </a:xfrm>
          <a:prstGeom prst="round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7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와이드스크린</PresentationFormat>
  <Paragraphs>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hgyeo</dc:creator>
  <cp:lastModifiedBy>hgyeo</cp:lastModifiedBy>
  <cp:revision>2</cp:revision>
  <dcterms:created xsi:type="dcterms:W3CDTF">2021-02-08T02:05:07Z</dcterms:created>
  <dcterms:modified xsi:type="dcterms:W3CDTF">2021-02-08T02:05:46Z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D:\01.Project\14.LIG_Project\02.ADSPB\01.회로도\TI 문의\20210208_UCD9244_Scope.pptx</vt:lpwstr>
  </property>
</Properties>
</file>