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82" y="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8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2623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428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328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9077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171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792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214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4344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2193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1639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CA1E8-52E7-4F7C-99EE-18C5D0728D73}" type="datetimeFigureOut">
              <a:rPr kumimoji="1" lang="ja-JP" altLang="en-US" smtClean="0"/>
              <a:t>2017/5/18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96D5B-19D6-4926-8BEB-A2E9509A0A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299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4644008" y="1268760"/>
            <a:ext cx="1296144" cy="653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DC/DC1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4644008" y="2420888"/>
            <a:ext cx="1296144" cy="653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DC/DC2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4644008" y="3645024"/>
            <a:ext cx="1296144" cy="653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DC/DC3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4644008" y="4797152"/>
            <a:ext cx="1296144" cy="653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DC/DC4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7236296" y="1268760"/>
            <a:ext cx="1296144" cy="4464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C6657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1979712" y="1268760"/>
            <a:ext cx="1296144" cy="653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DC/DC</a:t>
            </a:r>
            <a:endParaRPr kumimoji="1"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4644008" y="116632"/>
            <a:ext cx="1296144" cy="653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LM10011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1979712" y="5943772"/>
            <a:ext cx="1296144" cy="653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LM3881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7236296" y="2567658"/>
            <a:ext cx="100811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CVDD1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7236296" y="1415530"/>
            <a:ext cx="100811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CVDD</a:t>
            </a:r>
            <a:endParaRPr kumimoji="1" lang="ja-JP" altLang="en-US" dirty="0"/>
          </a:p>
        </p:txBody>
      </p:sp>
      <p:sp>
        <p:nvSpPr>
          <p:cNvPr id="23" name="正方形/長方形 22"/>
          <p:cNvSpPr/>
          <p:nvPr/>
        </p:nvSpPr>
        <p:spPr>
          <a:xfrm>
            <a:off x="7236296" y="3791794"/>
            <a:ext cx="100811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DVDD15</a:t>
            </a:r>
            <a:endParaRPr kumimoji="1" lang="ja-JP" altLang="en-US" dirty="0"/>
          </a:p>
        </p:txBody>
      </p:sp>
      <p:sp>
        <p:nvSpPr>
          <p:cNvPr id="24" name="正方形/長方形 23"/>
          <p:cNvSpPr/>
          <p:nvPr/>
        </p:nvSpPr>
        <p:spPr>
          <a:xfrm>
            <a:off x="7236296" y="4943922"/>
            <a:ext cx="100811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DVDD18</a:t>
            </a:r>
            <a:endParaRPr kumimoji="1" lang="ja-JP" altLang="en-US" dirty="0"/>
          </a:p>
        </p:txBody>
      </p:sp>
      <p:cxnSp>
        <p:nvCxnSpPr>
          <p:cNvPr id="26" name="直線矢印コネクタ 25"/>
          <p:cNvCxnSpPr>
            <a:stCxn id="12" idx="2"/>
            <a:endCxn id="5" idx="0"/>
          </p:cNvCxnSpPr>
          <p:nvPr/>
        </p:nvCxnSpPr>
        <p:spPr>
          <a:xfrm>
            <a:off x="5292080" y="770212"/>
            <a:ext cx="0" cy="4985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>
            <a:stCxn id="11" idx="3"/>
            <a:endCxn id="5" idx="1"/>
          </p:cNvCxnSpPr>
          <p:nvPr/>
        </p:nvCxnSpPr>
        <p:spPr>
          <a:xfrm>
            <a:off x="3275856" y="1595550"/>
            <a:ext cx="1368152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>
            <a:endCxn id="7" idx="1"/>
          </p:cNvCxnSpPr>
          <p:nvPr/>
        </p:nvCxnSpPr>
        <p:spPr>
          <a:xfrm>
            <a:off x="3851919" y="2747678"/>
            <a:ext cx="7920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>
            <a:endCxn id="8" idx="1"/>
          </p:cNvCxnSpPr>
          <p:nvPr/>
        </p:nvCxnSpPr>
        <p:spPr>
          <a:xfrm>
            <a:off x="3851919" y="3971814"/>
            <a:ext cx="7920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>
            <a:endCxn id="9" idx="1"/>
          </p:cNvCxnSpPr>
          <p:nvPr/>
        </p:nvCxnSpPr>
        <p:spPr>
          <a:xfrm>
            <a:off x="3851919" y="5123942"/>
            <a:ext cx="7920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/>
          <p:cNvCxnSpPr>
            <a:stCxn id="5" idx="3"/>
            <a:endCxn id="22" idx="1"/>
          </p:cNvCxnSpPr>
          <p:nvPr/>
        </p:nvCxnSpPr>
        <p:spPr>
          <a:xfrm>
            <a:off x="5940152" y="1595550"/>
            <a:ext cx="1296144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/>
          <p:cNvCxnSpPr>
            <a:stCxn id="7" idx="3"/>
            <a:endCxn id="21" idx="1"/>
          </p:cNvCxnSpPr>
          <p:nvPr/>
        </p:nvCxnSpPr>
        <p:spPr>
          <a:xfrm>
            <a:off x="5940152" y="2747678"/>
            <a:ext cx="1296144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/>
          <p:cNvCxnSpPr>
            <a:stCxn id="8" idx="3"/>
          </p:cNvCxnSpPr>
          <p:nvPr/>
        </p:nvCxnSpPr>
        <p:spPr>
          <a:xfrm flipV="1">
            <a:off x="5940152" y="3971813"/>
            <a:ext cx="1296144" cy="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/>
          <p:cNvCxnSpPr>
            <a:stCxn id="9" idx="3"/>
            <a:endCxn id="24" idx="1"/>
          </p:cNvCxnSpPr>
          <p:nvPr/>
        </p:nvCxnSpPr>
        <p:spPr>
          <a:xfrm>
            <a:off x="5940152" y="5123942"/>
            <a:ext cx="1296144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カギ線コネクタ 47"/>
          <p:cNvCxnSpPr>
            <a:stCxn id="13" idx="0"/>
            <a:endCxn id="7" idx="2"/>
          </p:cNvCxnSpPr>
          <p:nvPr/>
        </p:nvCxnSpPr>
        <p:spPr>
          <a:xfrm rot="5400000" flipH="1" flipV="1">
            <a:off x="2525280" y="3176972"/>
            <a:ext cx="2869304" cy="2664296"/>
          </a:xfrm>
          <a:prstGeom prst="bentConnector3">
            <a:avLst>
              <a:gd name="adj1" fmla="val 89164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カギ線コネクタ 51"/>
          <p:cNvCxnSpPr>
            <a:endCxn id="8" idx="2"/>
          </p:cNvCxnSpPr>
          <p:nvPr/>
        </p:nvCxnSpPr>
        <p:spPr>
          <a:xfrm flipV="1">
            <a:off x="2627784" y="4298604"/>
            <a:ext cx="2664296" cy="28252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カギ線コネクタ 53"/>
          <p:cNvCxnSpPr>
            <a:endCxn id="9" idx="2"/>
          </p:cNvCxnSpPr>
          <p:nvPr/>
        </p:nvCxnSpPr>
        <p:spPr>
          <a:xfrm flipV="1">
            <a:off x="2627784" y="5450732"/>
            <a:ext cx="2664296" cy="28252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カギ線コネクタ 57"/>
          <p:cNvCxnSpPr>
            <a:endCxn id="13" idx="3"/>
          </p:cNvCxnSpPr>
          <p:nvPr/>
        </p:nvCxnSpPr>
        <p:spPr>
          <a:xfrm rot="5400000">
            <a:off x="1226382" y="3645025"/>
            <a:ext cx="4675012" cy="576063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カギ線コネクタ 59"/>
          <p:cNvCxnSpPr>
            <a:stCxn id="10" idx="0"/>
            <a:endCxn id="12" idx="3"/>
          </p:cNvCxnSpPr>
          <p:nvPr/>
        </p:nvCxnSpPr>
        <p:spPr>
          <a:xfrm rot="16200000" flipV="1">
            <a:off x="6499591" y="-116017"/>
            <a:ext cx="825338" cy="1944216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/>
          <p:cNvCxnSpPr>
            <a:endCxn id="11" idx="1"/>
          </p:cNvCxnSpPr>
          <p:nvPr/>
        </p:nvCxnSpPr>
        <p:spPr>
          <a:xfrm>
            <a:off x="683568" y="1595550"/>
            <a:ext cx="1296144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矢印コネクタ 63"/>
          <p:cNvCxnSpPr>
            <a:endCxn id="13" idx="1"/>
          </p:cNvCxnSpPr>
          <p:nvPr/>
        </p:nvCxnSpPr>
        <p:spPr>
          <a:xfrm>
            <a:off x="683568" y="6270562"/>
            <a:ext cx="129614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角丸四角形吹き出し 65"/>
          <p:cNvSpPr/>
          <p:nvPr/>
        </p:nvSpPr>
        <p:spPr>
          <a:xfrm>
            <a:off x="107504" y="2922187"/>
            <a:ext cx="2232248" cy="2021735"/>
          </a:xfrm>
          <a:prstGeom prst="wedgeRoundRectCallout">
            <a:avLst>
              <a:gd name="adj1" fmla="val 112807"/>
              <a:gd name="adj2" fmla="val -115190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altLang="ja-JP" sz="1600" dirty="0">
                <a:solidFill>
                  <a:schemeClr val="tx1"/>
                </a:solidFill>
              </a:rPr>
              <a:t>LM3881 starts the power down sequence, but DC/DC stops the power supply soon.</a:t>
            </a:r>
            <a:r>
              <a:rPr lang="ja-JP" altLang="en-US" sz="1600" dirty="0">
                <a:solidFill>
                  <a:schemeClr val="tx1"/>
                </a:solidFill>
              </a:rPr>
              <a:t>　</a:t>
            </a:r>
            <a:r>
              <a:rPr lang="en-US" altLang="ja-JP" sz="1600" dirty="0">
                <a:solidFill>
                  <a:schemeClr val="tx1"/>
                </a:solidFill>
              </a:rPr>
              <a:t>LM3881 can't complete the sequence.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3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7308304" y="1290611"/>
            <a:ext cx="1296144" cy="653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DC/DC1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7308304" y="2442739"/>
            <a:ext cx="1296144" cy="653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DC/DC2</a:t>
            </a:r>
            <a:endParaRPr kumimoji="1" lang="ja-JP" altLang="en-US" dirty="0"/>
          </a:p>
        </p:txBody>
      </p:sp>
      <p:sp>
        <p:nvSpPr>
          <p:cNvPr id="8" name="正方形/長方形 7"/>
          <p:cNvSpPr/>
          <p:nvPr/>
        </p:nvSpPr>
        <p:spPr>
          <a:xfrm>
            <a:off x="7308304" y="3666875"/>
            <a:ext cx="1296144" cy="653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DC/DC3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7308304" y="4819003"/>
            <a:ext cx="1296144" cy="653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DC/DC4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4644008" y="1290611"/>
            <a:ext cx="1296144" cy="653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DC/DC</a:t>
            </a:r>
            <a:endParaRPr kumimoji="1"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7308304" y="138483"/>
            <a:ext cx="1296144" cy="653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LM10011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4644008" y="5965623"/>
            <a:ext cx="1296144" cy="653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LM3881</a:t>
            </a:r>
            <a:endParaRPr kumimoji="1" lang="ja-JP" altLang="en-US" dirty="0"/>
          </a:p>
        </p:txBody>
      </p:sp>
      <p:cxnSp>
        <p:nvCxnSpPr>
          <p:cNvPr id="26" name="直線矢印コネクタ 25"/>
          <p:cNvCxnSpPr>
            <a:stCxn id="12" idx="2"/>
            <a:endCxn id="5" idx="0"/>
          </p:cNvCxnSpPr>
          <p:nvPr/>
        </p:nvCxnSpPr>
        <p:spPr>
          <a:xfrm>
            <a:off x="7956376" y="792063"/>
            <a:ext cx="0" cy="49854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>
            <a:stCxn id="11" idx="3"/>
            <a:endCxn id="5" idx="1"/>
          </p:cNvCxnSpPr>
          <p:nvPr/>
        </p:nvCxnSpPr>
        <p:spPr>
          <a:xfrm>
            <a:off x="5940152" y="1617401"/>
            <a:ext cx="1368152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>
            <a:endCxn id="7" idx="1"/>
          </p:cNvCxnSpPr>
          <p:nvPr/>
        </p:nvCxnSpPr>
        <p:spPr>
          <a:xfrm>
            <a:off x="6516215" y="2769529"/>
            <a:ext cx="7920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>
            <a:endCxn id="8" idx="1"/>
          </p:cNvCxnSpPr>
          <p:nvPr/>
        </p:nvCxnSpPr>
        <p:spPr>
          <a:xfrm>
            <a:off x="6516215" y="3993665"/>
            <a:ext cx="7920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>
            <a:endCxn id="9" idx="1"/>
          </p:cNvCxnSpPr>
          <p:nvPr/>
        </p:nvCxnSpPr>
        <p:spPr>
          <a:xfrm>
            <a:off x="6516215" y="5145793"/>
            <a:ext cx="79208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カギ線コネクタ 47"/>
          <p:cNvCxnSpPr>
            <a:stCxn id="13" idx="0"/>
            <a:endCxn id="7" idx="2"/>
          </p:cNvCxnSpPr>
          <p:nvPr/>
        </p:nvCxnSpPr>
        <p:spPr>
          <a:xfrm rot="5400000" flipH="1" flipV="1">
            <a:off x="5189576" y="3198823"/>
            <a:ext cx="2869304" cy="2664296"/>
          </a:xfrm>
          <a:prstGeom prst="bentConnector3">
            <a:avLst>
              <a:gd name="adj1" fmla="val 89164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カギ線コネクタ 51"/>
          <p:cNvCxnSpPr>
            <a:endCxn id="8" idx="2"/>
          </p:cNvCxnSpPr>
          <p:nvPr/>
        </p:nvCxnSpPr>
        <p:spPr>
          <a:xfrm flipV="1">
            <a:off x="5292080" y="4320455"/>
            <a:ext cx="2664296" cy="28252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カギ線コネクタ 53"/>
          <p:cNvCxnSpPr>
            <a:endCxn id="9" idx="2"/>
          </p:cNvCxnSpPr>
          <p:nvPr/>
        </p:nvCxnSpPr>
        <p:spPr>
          <a:xfrm flipV="1">
            <a:off x="5292080" y="5472583"/>
            <a:ext cx="2664296" cy="282524"/>
          </a:xfrm>
          <a:prstGeom prst="bentConnector2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カギ線コネクタ 57"/>
          <p:cNvCxnSpPr>
            <a:endCxn id="13" idx="3"/>
          </p:cNvCxnSpPr>
          <p:nvPr/>
        </p:nvCxnSpPr>
        <p:spPr>
          <a:xfrm rot="5400000">
            <a:off x="3890678" y="3666876"/>
            <a:ext cx="4675012" cy="576063"/>
          </a:xfrm>
          <a:prstGeom prst="bent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/>
          <p:cNvCxnSpPr>
            <a:stCxn id="30" idx="0"/>
            <a:endCxn id="11" idx="1"/>
          </p:cNvCxnSpPr>
          <p:nvPr/>
        </p:nvCxnSpPr>
        <p:spPr>
          <a:xfrm>
            <a:off x="2281464" y="1617401"/>
            <a:ext cx="2362544" cy="0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矢印コネクタ 63"/>
          <p:cNvCxnSpPr>
            <a:endCxn id="13" idx="1"/>
          </p:cNvCxnSpPr>
          <p:nvPr/>
        </p:nvCxnSpPr>
        <p:spPr>
          <a:xfrm>
            <a:off x="3347864" y="6292413"/>
            <a:ext cx="129614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63"/>
          <p:cNvCxnSpPr/>
          <p:nvPr/>
        </p:nvCxnSpPr>
        <p:spPr>
          <a:xfrm>
            <a:off x="2282172" y="1461986"/>
            <a:ext cx="0" cy="299431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Isosceles Triangle 29"/>
          <p:cNvSpPr/>
          <p:nvPr/>
        </p:nvSpPr>
        <p:spPr>
          <a:xfrm rot="5400000">
            <a:off x="2022576" y="1502529"/>
            <a:ext cx="288032" cy="229744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直線矢印コネクタ 61"/>
          <p:cNvCxnSpPr>
            <a:endCxn id="30" idx="3"/>
          </p:cNvCxnSpPr>
          <p:nvPr/>
        </p:nvCxnSpPr>
        <p:spPr>
          <a:xfrm>
            <a:off x="395536" y="1617401"/>
            <a:ext cx="1656184" cy="0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正方形/長方形 10"/>
          <p:cNvSpPr/>
          <p:nvPr/>
        </p:nvSpPr>
        <p:spPr>
          <a:xfrm>
            <a:off x="2038473" y="5965623"/>
            <a:ext cx="1296144" cy="653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TPS3808</a:t>
            </a:r>
            <a:endParaRPr kumimoji="1" lang="ja-JP" altLang="en-US" dirty="0"/>
          </a:p>
        </p:txBody>
      </p:sp>
      <p:cxnSp>
        <p:nvCxnSpPr>
          <p:cNvPr id="59" name="直線矢印コネクタ 61"/>
          <p:cNvCxnSpPr/>
          <p:nvPr/>
        </p:nvCxnSpPr>
        <p:spPr>
          <a:xfrm>
            <a:off x="899592" y="1617401"/>
            <a:ext cx="0" cy="4675012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1"/>
          <p:cNvCxnSpPr>
            <a:endCxn id="57" idx="1"/>
          </p:cNvCxnSpPr>
          <p:nvPr/>
        </p:nvCxnSpPr>
        <p:spPr>
          <a:xfrm>
            <a:off x="899592" y="6292413"/>
            <a:ext cx="1138881" cy="0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矢印コネクタ 61"/>
          <p:cNvCxnSpPr/>
          <p:nvPr/>
        </p:nvCxnSpPr>
        <p:spPr>
          <a:xfrm>
            <a:off x="3131840" y="1617401"/>
            <a:ext cx="0" cy="443447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3"/>
          <p:cNvCxnSpPr/>
          <p:nvPr/>
        </p:nvCxnSpPr>
        <p:spPr>
          <a:xfrm>
            <a:off x="2915816" y="2060848"/>
            <a:ext cx="418801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矢印コネクタ 63"/>
          <p:cNvCxnSpPr/>
          <p:nvPr/>
        </p:nvCxnSpPr>
        <p:spPr>
          <a:xfrm>
            <a:off x="2915816" y="2204973"/>
            <a:ext cx="418801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矢印コネクタ 61"/>
          <p:cNvCxnSpPr/>
          <p:nvPr/>
        </p:nvCxnSpPr>
        <p:spPr>
          <a:xfrm>
            <a:off x="3131840" y="2221015"/>
            <a:ext cx="0" cy="443447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矢印コネクタ 63"/>
          <p:cNvCxnSpPr/>
          <p:nvPr/>
        </p:nvCxnSpPr>
        <p:spPr>
          <a:xfrm>
            <a:off x="2915816" y="2664462"/>
            <a:ext cx="418801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矢印コネクタ 63"/>
          <p:cNvCxnSpPr/>
          <p:nvPr/>
        </p:nvCxnSpPr>
        <p:spPr>
          <a:xfrm>
            <a:off x="2994769" y="2774356"/>
            <a:ext cx="265511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矢印コネクタ 63"/>
          <p:cNvCxnSpPr/>
          <p:nvPr/>
        </p:nvCxnSpPr>
        <p:spPr>
          <a:xfrm>
            <a:off x="3082353" y="2912275"/>
            <a:ext cx="132755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5028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35</Words>
  <Application>Microsoft Office PowerPoint</Application>
  <PresentationFormat>On-screen Show (4:3)</PresentationFormat>
  <Paragraphs>21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​​テーマ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近藤　和仁</dc:creator>
  <cp:lastModifiedBy>Johnson (Germantown), Tom</cp:lastModifiedBy>
  <cp:revision>15</cp:revision>
  <dcterms:created xsi:type="dcterms:W3CDTF">2017-05-18T00:10:22Z</dcterms:created>
  <dcterms:modified xsi:type="dcterms:W3CDTF">2017-05-18T12:44:41Z</dcterms:modified>
</cp:coreProperties>
</file>