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IN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02/11/20</a:t>
            </a:r>
            <a:endParaRPr b="0" lang="en-IN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IN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777A615-EFBC-4CD1-A432-36F94207F3F6}" type="slidenum">
              <a:rPr b="0" lang="en-IN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IN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5184720" y="101160"/>
            <a:ext cx="1957320" cy="40032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Ethernet Header Extraction &amp; compare with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5184720" y="661320"/>
            <a:ext cx="1957320" cy="39384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IP Header Extraction &amp; compare with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5184720" y="1786320"/>
            <a:ext cx="1957320" cy="40032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TCP/UDP Header Extraction &amp; compare with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5200200" y="2361960"/>
            <a:ext cx="1957320" cy="55764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Sample Application Header Extraction (FTP &amp; http) &amp; compare with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7457400" y="641520"/>
            <a:ext cx="1660320" cy="42516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Source IP, Dest IP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DSCP Code, Protocol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7464960" y="1772640"/>
            <a:ext cx="1852920" cy="59184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Source Port, Dest Port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Header Flags: SYN, FIN, ACK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7457400" y="2429280"/>
            <a:ext cx="3294360" cy="59184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Session Start, Session End, FTP Commands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FTP reply Code, FTP Port( control),FTP Port(data), Data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8"/>
          <p:cNvSpPr/>
          <p:nvPr/>
        </p:nvSpPr>
        <p:spPr>
          <a:xfrm>
            <a:off x="6163560" y="508320"/>
            <a:ext cx="360" cy="167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9"/>
          <p:cNvSpPr/>
          <p:nvPr/>
        </p:nvSpPr>
        <p:spPr>
          <a:xfrm>
            <a:off x="6163560" y="1638000"/>
            <a:ext cx="360" cy="147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10"/>
          <p:cNvSpPr/>
          <p:nvPr/>
        </p:nvSpPr>
        <p:spPr>
          <a:xfrm>
            <a:off x="5184720" y="4679640"/>
            <a:ext cx="1957320" cy="39888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Store Data Corresponding to Session ID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1"/>
          <p:cNvSpPr/>
          <p:nvPr/>
        </p:nvSpPr>
        <p:spPr>
          <a:xfrm>
            <a:off x="5200920" y="3717360"/>
            <a:ext cx="1964160" cy="82476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Maintain Session ID for each service session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Maintain Data in queue for every Service Session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8067960" y="4418280"/>
            <a:ext cx="1307880" cy="698400"/>
          </a:xfrm>
          <a:prstGeom prst="rect">
            <a:avLst/>
          </a:prstGeom>
          <a:solidFill>
            <a:srgbClr val="ffffff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Session ID, session info &amp; Session </a:t>
            </a:r>
            <a:r>
              <a:rPr b="1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Data </a:t>
            </a:r>
            <a:r>
              <a:rPr b="0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each connection in look Up Table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1166040" y="5325480"/>
            <a:ext cx="1767240" cy="56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Configurable File </a:t>
            </a:r>
            <a:r>
              <a:rPr b="1" i="1" lang="en-IN" sz="105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</a:t>
            </a:r>
            <a:r>
              <a:rPr b="0" i="1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(supported Data Rates for each service)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4"/>
          <p:cNvSpPr/>
          <p:nvPr/>
        </p:nvSpPr>
        <p:spPr>
          <a:xfrm>
            <a:off x="1500480" y="5898600"/>
            <a:ext cx="1270080" cy="609120"/>
          </a:xfrm>
          <a:prstGeom prst="foldedCorner">
            <a:avLst>
              <a:gd name="adj" fmla="val 50000"/>
            </a:avLst>
          </a:prstGeom>
          <a:solidFill>
            <a:srgbClr val="ffffff"/>
          </a:solidFill>
          <a:ln w="12600">
            <a:solidFill>
              <a:srgbClr val="843c0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Service Type(DSCP Code/Port No): </a:t>
            </a: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Data Rate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 flipH="1">
            <a:off x="6177600" y="2920320"/>
            <a:ext cx="720" cy="16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6"/>
          <p:cNvSpPr/>
          <p:nvPr/>
        </p:nvSpPr>
        <p:spPr>
          <a:xfrm flipH="1">
            <a:off x="6163560" y="4542480"/>
            <a:ext cx="19440" cy="13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7"/>
          <p:cNvSpPr/>
          <p:nvPr/>
        </p:nvSpPr>
        <p:spPr>
          <a:xfrm flipV="1">
            <a:off x="7128000" y="5040360"/>
            <a:ext cx="93960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8"/>
          <p:cNvSpPr/>
          <p:nvPr/>
        </p:nvSpPr>
        <p:spPr>
          <a:xfrm>
            <a:off x="7165440" y="4129920"/>
            <a:ext cx="902160" cy="63756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9"/>
          <p:cNvSpPr/>
          <p:nvPr/>
        </p:nvSpPr>
        <p:spPr>
          <a:xfrm>
            <a:off x="5184720" y="6252840"/>
            <a:ext cx="1957320" cy="39888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Policing on QoS Queues as per configuration file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20"/>
          <p:cNvSpPr/>
          <p:nvPr/>
        </p:nvSpPr>
        <p:spPr>
          <a:xfrm flipV="1">
            <a:off x="7137720" y="5855040"/>
            <a:ext cx="2916000" cy="7128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21"/>
          <p:cNvSpPr/>
          <p:nvPr/>
        </p:nvSpPr>
        <p:spPr>
          <a:xfrm flipH="1" flipV="1" rot="5400000">
            <a:off x="3632760" y="4948200"/>
            <a:ext cx="55080" cy="3048480"/>
          </a:xfrm>
          <a:prstGeom prst="bentConnector4">
            <a:avLst>
              <a:gd name="adj1" fmla="val -411255"/>
              <a:gd name="adj2" fmla="val 60417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2"/>
          <p:cNvSpPr/>
          <p:nvPr/>
        </p:nvSpPr>
        <p:spPr>
          <a:xfrm>
            <a:off x="7103160" y="4137120"/>
            <a:ext cx="600120" cy="2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Create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3"/>
          <p:cNvSpPr/>
          <p:nvPr/>
        </p:nvSpPr>
        <p:spPr>
          <a:xfrm>
            <a:off x="7390800" y="6037920"/>
            <a:ext cx="684000" cy="25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Policing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4"/>
          <p:cNvSpPr/>
          <p:nvPr/>
        </p:nvSpPr>
        <p:spPr>
          <a:xfrm>
            <a:off x="10025640" y="5333400"/>
            <a:ext cx="1768320" cy="2894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QoS 1 Queue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25"/>
          <p:cNvSpPr/>
          <p:nvPr/>
        </p:nvSpPr>
        <p:spPr>
          <a:xfrm>
            <a:off x="10054080" y="5710320"/>
            <a:ext cx="1768320" cy="2894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QoS 2 Queue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10054080" y="6121080"/>
            <a:ext cx="1768320" cy="2894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QoS 3 Queue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7"/>
          <p:cNvSpPr/>
          <p:nvPr/>
        </p:nvSpPr>
        <p:spPr>
          <a:xfrm>
            <a:off x="10054080" y="6541920"/>
            <a:ext cx="1768320" cy="289440"/>
          </a:xfrm>
          <a:prstGeom prst="rect">
            <a:avLst/>
          </a:prstGeom>
          <a:solidFill>
            <a:srgbClr val="ffffff"/>
          </a:solidFill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QoS 4 Queue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8"/>
          <p:cNvSpPr/>
          <p:nvPr/>
        </p:nvSpPr>
        <p:spPr>
          <a:xfrm>
            <a:off x="5189040" y="5727960"/>
            <a:ext cx="1948320" cy="39744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Add in QoS Based Queues as per session ID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9"/>
          <p:cNvSpPr/>
          <p:nvPr/>
        </p:nvSpPr>
        <p:spPr>
          <a:xfrm flipV="1">
            <a:off x="7137720" y="5478480"/>
            <a:ext cx="2887560" cy="44784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30"/>
          <p:cNvSpPr/>
          <p:nvPr/>
        </p:nvSpPr>
        <p:spPr>
          <a:xfrm>
            <a:off x="7137720" y="5926680"/>
            <a:ext cx="2916000" cy="33876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31"/>
          <p:cNvSpPr/>
          <p:nvPr/>
        </p:nvSpPr>
        <p:spPr>
          <a:xfrm>
            <a:off x="7137720" y="5926680"/>
            <a:ext cx="2916000" cy="75960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32"/>
          <p:cNvSpPr/>
          <p:nvPr/>
        </p:nvSpPr>
        <p:spPr>
          <a:xfrm>
            <a:off x="7142400" y="6452280"/>
            <a:ext cx="141912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33"/>
          <p:cNvSpPr/>
          <p:nvPr/>
        </p:nvSpPr>
        <p:spPr>
          <a:xfrm flipH="1">
            <a:off x="6163560" y="5553360"/>
            <a:ext cx="5040" cy="173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34"/>
          <p:cNvSpPr/>
          <p:nvPr/>
        </p:nvSpPr>
        <p:spPr>
          <a:xfrm>
            <a:off x="207360" y="258840"/>
            <a:ext cx="968760" cy="115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Capture all Packets from Ethernet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IN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(for testing take a FTP Connection)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35"/>
          <p:cNvSpPr/>
          <p:nvPr/>
        </p:nvSpPr>
        <p:spPr>
          <a:xfrm>
            <a:off x="9965880" y="3873960"/>
            <a:ext cx="1986480" cy="25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Configuration File </a:t>
            </a:r>
            <a:r>
              <a:rPr b="1" i="1" lang="en-IN" sz="105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6"/>
          <p:cNvSpPr/>
          <p:nvPr/>
        </p:nvSpPr>
        <p:spPr>
          <a:xfrm>
            <a:off x="9982440" y="4098960"/>
            <a:ext cx="1814760" cy="430560"/>
          </a:xfrm>
          <a:prstGeom prst="foldedCorner">
            <a:avLst>
              <a:gd name="adj" fmla="val 50000"/>
            </a:avLst>
          </a:prstGeom>
          <a:solidFill>
            <a:srgbClr val="ffffff"/>
          </a:solidFill>
          <a:ln w="12600">
            <a:solidFill>
              <a:srgbClr val="843c0b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DSCP /Port No: </a:t>
            </a: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QoS Value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37"/>
          <p:cNvSpPr/>
          <p:nvPr/>
        </p:nvSpPr>
        <p:spPr>
          <a:xfrm>
            <a:off x="10890000" y="4529880"/>
            <a:ext cx="19800" cy="803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38"/>
          <p:cNvSpPr/>
          <p:nvPr/>
        </p:nvSpPr>
        <p:spPr>
          <a:xfrm>
            <a:off x="10989000" y="4623120"/>
            <a:ext cx="1085760" cy="75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 of queues as per Configuration File </a:t>
            </a:r>
            <a:r>
              <a:rPr b="1" i="1" lang="en-IN" sz="1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39"/>
          <p:cNvSpPr/>
          <p:nvPr/>
        </p:nvSpPr>
        <p:spPr>
          <a:xfrm>
            <a:off x="5189040" y="5214240"/>
            <a:ext cx="1948320" cy="37008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Find Connection Info in Lookup Table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40"/>
          <p:cNvSpPr/>
          <p:nvPr/>
        </p:nvSpPr>
        <p:spPr>
          <a:xfrm>
            <a:off x="6163560" y="5078880"/>
            <a:ext cx="360" cy="135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41"/>
          <p:cNvSpPr/>
          <p:nvPr/>
        </p:nvSpPr>
        <p:spPr>
          <a:xfrm rot="5400000">
            <a:off x="7788960" y="4465800"/>
            <a:ext cx="281880" cy="1584000"/>
          </a:xfrm>
          <a:prstGeom prst="bentConnector2">
            <a:avLst/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42"/>
          <p:cNvSpPr/>
          <p:nvPr/>
        </p:nvSpPr>
        <p:spPr>
          <a:xfrm>
            <a:off x="8529120" y="4206960"/>
            <a:ext cx="114588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Look Up Table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43"/>
          <p:cNvSpPr/>
          <p:nvPr/>
        </p:nvSpPr>
        <p:spPr>
          <a:xfrm>
            <a:off x="6163560" y="6102360"/>
            <a:ext cx="360" cy="150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44"/>
          <p:cNvSpPr/>
          <p:nvPr/>
        </p:nvSpPr>
        <p:spPr>
          <a:xfrm>
            <a:off x="987120" y="65160"/>
            <a:ext cx="1445400" cy="40032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Compare with LUT at each level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5"/>
          <p:cNvSpPr/>
          <p:nvPr/>
        </p:nvSpPr>
        <p:spPr>
          <a:xfrm>
            <a:off x="1058040" y="632520"/>
            <a:ext cx="1303560" cy="456480"/>
          </a:xfrm>
          <a:prstGeom prst="diamond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Empty LUT?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46"/>
          <p:cNvSpPr/>
          <p:nvPr/>
        </p:nvSpPr>
        <p:spPr>
          <a:xfrm>
            <a:off x="1063440" y="1291680"/>
            <a:ext cx="1307160" cy="31248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Move Packet to Host (Processor)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47"/>
          <p:cNvSpPr/>
          <p:nvPr/>
        </p:nvSpPr>
        <p:spPr>
          <a:xfrm>
            <a:off x="1056240" y="1707480"/>
            <a:ext cx="1307160" cy="36576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Ethernet Header Extraction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48"/>
          <p:cNvSpPr/>
          <p:nvPr/>
        </p:nvSpPr>
        <p:spPr>
          <a:xfrm>
            <a:off x="1001520" y="3111120"/>
            <a:ext cx="1439280" cy="3294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Transport Header Extraction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9"/>
          <p:cNvSpPr/>
          <p:nvPr/>
        </p:nvSpPr>
        <p:spPr>
          <a:xfrm>
            <a:off x="2664360" y="1740240"/>
            <a:ext cx="790560" cy="268920"/>
          </a:xfrm>
          <a:prstGeom prst="rect">
            <a:avLst/>
          </a:prstGeom>
          <a:solidFill>
            <a:srgbClr val="deebf7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Fill LUT</a:t>
            </a:r>
            <a:r>
              <a:rPr b="0" lang="en-IN" sz="1200" spc="-1" strike="noStrike">
                <a:solidFill>
                  <a:srgbClr val="b008a4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*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50"/>
          <p:cNvSpPr/>
          <p:nvPr/>
        </p:nvSpPr>
        <p:spPr>
          <a:xfrm>
            <a:off x="1056240" y="2201040"/>
            <a:ext cx="1307160" cy="32436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IP Header Extraction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51"/>
          <p:cNvSpPr/>
          <p:nvPr/>
        </p:nvSpPr>
        <p:spPr>
          <a:xfrm>
            <a:off x="1001520" y="2666520"/>
            <a:ext cx="1431360" cy="3168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DSCP Code  Extraction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52"/>
          <p:cNvSpPr/>
          <p:nvPr/>
        </p:nvSpPr>
        <p:spPr>
          <a:xfrm>
            <a:off x="2676960" y="2230560"/>
            <a:ext cx="748800" cy="255240"/>
          </a:xfrm>
          <a:prstGeom prst="rect">
            <a:avLst/>
          </a:prstGeom>
          <a:solidFill>
            <a:srgbClr val="deebf7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Fill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53"/>
          <p:cNvSpPr/>
          <p:nvPr/>
        </p:nvSpPr>
        <p:spPr>
          <a:xfrm>
            <a:off x="2695680" y="2696760"/>
            <a:ext cx="748800" cy="255240"/>
          </a:xfrm>
          <a:prstGeom prst="rect">
            <a:avLst/>
          </a:prstGeom>
          <a:solidFill>
            <a:srgbClr val="deebf7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Fill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54"/>
          <p:cNvSpPr/>
          <p:nvPr/>
        </p:nvSpPr>
        <p:spPr>
          <a:xfrm>
            <a:off x="2706480" y="3164760"/>
            <a:ext cx="748800" cy="255240"/>
          </a:xfrm>
          <a:prstGeom prst="rect">
            <a:avLst/>
          </a:prstGeom>
          <a:solidFill>
            <a:srgbClr val="deebf7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Fill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55"/>
          <p:cNvSpPr/>
          <p:nvPr/>
        </p:nvSpPr>
        <p:spPr>
          <a:xfrm>
            <a:off x="2692800" y="568800"/>
            <a:ext cx="1303560" cy="578160"/>
          </a:xfrm>
          <a:prstGeom prst="diamond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Match in LUT1?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56"/>
          <p:cNvSpPr/>
          <p:nvPr/>
        </p:nvSpPr>
        <p:spPr>
          <a:xfrm>
            <a:off x="1710000" y="465840"/>
            <a:ext cx="360" cy="166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57"/>
          <p:cNvSpPr/>
          <p:nvPr/>
        </p:nvSpPr>
        <p:spPr>
          <a:xfrm>
            <a:off x="1710000" y="1089360"/>
            <a:ext cx="6840" cy="201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58"/>
          <p:cNvSpPr/>
          <p:nvPr/>
        </p:nvSpPr>
        <p:spPr>
          <a:xfrm flipH="1">
            <a:off x="1702800" y="1604520"/>
            <a:ext cx="6840" cy="102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59"/>
          <p:cNvSpPr/>
          <p:nvPr/>
        </p:nvSpPr>
        <p:spPr>
          <a:xfrm>
            <a:off x="1710000" y="2073600"/>
            <a:ext cx="360" cy="12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60"/>
          <p:cNvSpPr/>
          <p:nvPr/>
        </p:nvSpPr>
        <p:spPr>
          <a:xfrm>
            <a:off x="1710000" y="2526120"/>
            <a:ext cx="6840" cy="140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CustomShape 61"/>
          <p:cNvSpPr/>
          <p:nvPr/>
        </p:nvSpPr>
        <p:spPr>
          <a:xfrm>
            <a:off x="1717200" y="2983680"/>
            <a:ext cx="3600" cy="12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62"/>
          <p:cNvSpPr/>
          <p:nvPr/>
        </p:nvSpPr>
        <p:spPr>
          <a:xfrm flipV="1">
            <a:off x="2363760" y="1874880"/>
            <a:ext cx="300240" cy="1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  <a:ds d="1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63"/>
          <p:cNvSpPr/>
          <p:nvPr/>
        </p:nvSpPr>
        <p:spPr>
          <a:xfrm flipV="1">
            <a:off x="2363760" y="2351160"/>
            <a:ext cx="312840" cy="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  <a:ds d="1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CustomShape 64"/>
          <p:cNvSpPr/>
          <p:nvPr/>
        </p:nvSpPr>
        <p:spPr>
          <a:xfrm flipV="1">
            <a:off x="2432880" y="2817360"/>
            <a:ext cx="2620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  <a:ds d="1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65"/>
          <p:cNvSpPr/>
          <p:nvPr/>
        </p:nvSpPr>
        <p:spPr>
          <a:xfrm>
            <a:off x="2441160" y="3276000"/>
            <a:ext cx="264960" cy="16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  <a:ds d="1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66"/>
          <p:cNvSpPr/>
          <p:nvPr/>
        </p:nvSpPr>
        <p:spPr>
          <a:xfrm flipV="1">
            <a:off x="3996720" y="294480"/>
            <a:ext cx="1187280" cy="55620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CustomShape 67"/>
          <p:cNvSpPr/>
          <p:nvPr/>
        </p:nvSpPr>
        <p:spPr>
          <a:xfrm flipH="1" rot="16200000">
            <a:off x="3350880" y="2279880"/>
            <a:ext cx="226800" cy="3472560"/>
          </a:xfrm>
          <a:prstGeom prst="bentConnector2">
            <a:avLst/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CustomShape 68"/>
          <p:cNvSpPr/>
          <p:nvPr/>
        </p:nvSpPr>
        <p:spPr>
          <a:xfrm flipV="1">
            <a:off x="2361960" y="851040"/>
            <a:ext cx="330480" cy="252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69"/>
          <p:cNvSpPr/>
          <p:nvPr/>
        </p:nvSpPr>
        <p:spPr>
          <a:xfrm>
            <a:off x="1008360" y="3573000"/>
            <a:ext cx="1439280" cy="3294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Application Header Extraction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70"/>
          <p:cNvSpPr/>
          <p:nvPr/>
        </p:nvSpPr>
        <p:spPr>
          <a:xfrm>
            <a:off x="2706480" y="3611520"/>
            <a:ext cx="748800" cy="255240"/>
          </a:xfrm>
          <a:prstGeom prst="rect">
            <a:avLst/>
          </a:prstGeom>
          <a:solidFill>
            <a:srgbClr val="deebf7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ARM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71"/>
          <p:cNvSpPr/>
          <p:nvPr/>
        </p:nvSpPr>
        <p:spPr>
          <a:xfrm>
            <a:off x="1721160" y="3440880"/>
            <a:ext cx="6480" cy="131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72"/>
          <p:cNvSpPr/>
          <p:nvPr/>
        </p:nvSpPr>
        <p:spPr>
          <a:xfrm>
            <a:off x="6163560" y="2187000"/>
            <a:ext cx="15120" cy="167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CustomShape 73"/>
          <p:cNvSpPr/>
          <p:nvPr/>
        </p:nvSpPr>
        <p:spPr>
          <a:xfrm flipV="1">
            <a:off x="7142400" y="849600"/>
            <a:ext cx="31500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74"/>
          <p:cNvSpPr/>
          <p:nvPr/>
        </p:nvSpPr>
        <p:spPr>
          <a:xfrm>
            <a:off x="7142400" y="1986480"/>
            <a:ext cx="32220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75"/>
          <p:cNvSpPr/>
          <p:nvPr/>
        </p:nvSpPr>
        <p:spPr>
          <a:xfrm>
            <a:off x="7157520" y="2641320"/>
            <a:ext cx="299520" cy="3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76"/>
          <p:cNvSpPr/>
          <p:nvPr/>
        </p:nvSpPr>
        <p:spPr>
          <a:xfrm>
            <a:off x="2448000" y="3737880"/>
            <a:ext cx="258120" cy="1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  <a:ds d="1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77"/>
          <p:cNvSpPr/>
          <p:nvPr/>
        </p:nvSpPr>
        <p:spPr>
          <a:xfrm>
            <a:off x="261360" y="265320"/>
            <a:ext cx="7254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rgbClr val="40404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CustomShape 78"/>
          <p:cNvSpPr/>
          <p:nvPr/>
        </p:nvSpPr>
        <p:spPr>
          <a:xfrm>
            <a:off x="7457400" y="165240"/>
            <a:ext cx="1660320" cy="42444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Source MAC, Dest MAC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79"/>
          <p:cNvSpPr/>
          <p:nvPr/>
        </p:nvSpPr>
        <p:spPr>
          <a:xfrm flipV="1">
            <a:off x="7142400" y="288720"/>
            <a:ext cx="315000" cy="5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80"/>
          <p:cNvSpPr/>
          <p:nvPr/>
        </p:nvSpPr>
        <p:spPr>
          <a:xfrm rot="5400000">
            <a:off x="2707560" y="810360"/>
            <a:ext cx="300240" cy="973800"/>
          </a:xfrm>
          <a:prstGeom prst="bentConnector2">
            <a:avLst/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81"/>
          <p:cNvSpPr/>
          <p:nvPr/>
        </p:nvSpPr>
        <p:spPr>
          <a:xfrm>
            <a:off x="1676880" y="1026000"/>
            <a:ext cx="46620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82"/>
          <p:cNvSpPr/>
          <p:nvPr/>
        </p:nvSpPr>
        <p:spPr>
          <a:xfrm>
            <a:off x="2935800" y="1195560"/>
            <a:ext cx="42336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83"/>
          <p:cNvSpPr/>
          <p:nvPr/>
        </p:nvSpPr>
        <p:spPr>
          <a:xfrm>
            <a:off x="4012560" y="607680"/>
            <a:ext cx="46620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84"/>
          <p:cNvSpPr/>
          <p:nvPr/>
        </p:nvSpPr>
        <p:spPr>
          <a:xfrm>
            <a:off x="2130120" y="531360"/>
            <a:ext cx="419760" cy="51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85"/>
          <p:cNvSpPr/>
          <p:nvPr/>
        </p:nvSpPr>
        <p:spPr>
          <a:xfrm>
            <a:off x="3486960" y="1723320"/>
            <a:ext cx="1517400" cy="1764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IN" sz="1000" spc="-1" strike="noStrike">
                <a:solidFill>
                  <a:srgbClr val="b008a4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* Since on initial packets for  a session LUTs will be empty, therefore packets  will be sent to host processor and there packets analysis will be done and  then LUTs will be filled at different levels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86"/>
          <p:cNvSpPr/>
          <p:nvPr/>
        </p:nvSpPr>
        <p:spPr>
          <a:xfrm>
            <a:off x="5542920" y="3082680"/>
            <a:ext cx="1269360" cy="434520"/>
          </a:xfrm>
          <a:prstGeom prst="diamond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Session Start?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87"/>
          <p:cNvSpPr/>
          <p:nvPr/>
        </p:nvSpPr>
        <p:spPr>
          <a:xfrm>
            <a:off x="8961840" y="3186720"/>
            <a:ext cx="1234080" cy="4014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Remove LUT Entry for session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88"/>
          <p:cNvSpPr/>
          <p:nvPr/>
        </p:nvSpPr>
        <p:spPr>
          <a:xfrm>
            <a:off x="6177600" y="3517560"/>
            <a:ext cx="5040" cy="199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89"/>
          <p:cNvSpPr/>
          <p:nvPr/>
        </p:nvSpPr>
        <p:spPr>
          <a:xfrm>
            <a:off x="6812640" y="3300120"/>
            <a:ext cx="254160" cy="7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CustomShape 90"/>
          <p:cNvSpPr/>
          <p:nvPr/>
        </p:nvSpPr>
        <p:spPr>
          <a:xfrm>
            <a:off x="8384400" y="3074040"/>
            <a:ext cx="46620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91"/>
          <p:cNvSpPr/>
          <p:nvPr/>
        </p:nvSpPr>
        <p:spPr>
          <a:xfrm>
            <a:off x="6765120" y="3064320"/>
            <a:ext cx="42336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92"/>
          <p:cNvSpPr/>
          <p:nvPr/>
        </p:nvSpPr>
        <p:spPr>
          <a:xfrm rot="5400000">
            <a:off x="7453080" y="3273120"/>
            <a:ext cx="1810440" cy="2440800"/>
          </a:xfrm>
          <a:prstGeom prst="bentConnector2">
            <a:avLst/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93"/>
          <p:cNvSpPr/>
          <p:nvPr/>
        </p:nvSpPr>
        <p:spPr>
          <a:xfrm>
            <a:off x="7066800" y="3180600"/>
            <a:ext cx="1269360" cy="380880"/>
          </a:xfrm>
          <a:prstGeom prst="diamond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Session End?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94"/>
          <p:cNvSpPr/>
          <p:nvPr/>
        </p:nvSpPr>
        <p:spPr>
          <a:xfrm flipH="1" rot="16200000">
            <a:off x="8015400" y="3241440"/>
            <a:ext cx="275400" cy="916920"/>
          </a:xfrm>
          <a:prstGeom prst="bentConnector3">
            <a:avLst>
              <a:gd name="adj1" fmla="val 50000"/>
            </a:avLst>
          </a:pr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95"/>
          <p:cNvSpPr/>
          <p:nvPr/>
        </p:nvSpPr>
        <p:spPr>
          <a:xfrm>
            <a:off x="7185240" y="4805640"/>
            <a:ext cx="659880" cy="25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Update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96"/>
          <p:cNvSpPr/>
          <p:nvPr/>
        </p:nvSpPr>
        <p:spPr>
          <a:xfrm>
            <a:off x="8039520" y="3837600"/>
            <a:ext cx="1158840" cy="3906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Store Data for Session ID 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97"/>
          <p:cNvSpPr/>
          <p:nvPr/>
        </p:nvSpPr>
        <p:spPr>
          <a:xfrm>
            <a:off x="8336520" y="3371040"/>
            <a:ext cx="624600" cy="15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98"/>
          <p:cNvSpPr/>
          <p:nvPr/>
        </p:nvSpPr>
        <p:spPr>
          <a:xfrm>
            <a:off x="6116760" y="3478320"/>
            <a:ext cx="46620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Yes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99"/>
          <p:cNvSpPr/>
          <p:nvPr/>
        </p:nvSpPr>
        <p:spPr>
          <a:xfrm>
            <a:off x="8619120" y="4228560"/>
            <a:ext cx="360" cy="185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100"/>
          <p:cNvSpPr/>
          <p:nvPr/>
        </p:nvSpPr>
        <p:spPr>
          <a:xfrm>
            <a:off x="7977600" y="3387960"/>
            <a:ext cx="42336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101"/>
          <p:cNvSpPr/>
          <p:nvPr/>
        </p:nvSpPr>
        <p:spPr>
          <a:xfrm>
            <a:off x="6163560" y="1055160"/>
            <a:ext cx="360" cy="167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102"/>
          <p:cNvSpPr/>
          <p:nvPr/>
        </p:nvSpPr>
        <p:spPr>
          <a:xfrm>
            <a:off x="5200200" y="1221480"/>
            <a:ext cx="1957320" cy="401400"/>
          </a:xfrm>
          <a:prstGeom prst="rect">
            <a:avLst/>
          </a:prstGeom>
          <a:solidFill>
            <a:srgbClr val="f8cbad"/>
          </a:solidFill>
          <a:ln w="12600">
            <a:solidFill>
              <a:srgbClr val="43729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en-IN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Sample IP Header Extraction &amp; compare with LUT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103"/>
          <p:cNvSpPr/>
          <p:nvPr/>
        </p:nvSpPr>
        <p:spPr>
          <a:xfrm>
            <a:off x="7381440" y="1288440"/>
            <a:ext cx="959760" cy="257760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IN" sz="1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DSCP Code</a:t>
            </a:r>
            <a:endParaRPr b="0" lang="en-IN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104"/>
          <p:cNvSpPr/>
          <p:nvPr/>
        </p:nvSpPr>
        <p:spPr>
          <a:xfrm flipV="1">
            <a:off x="7157520" y="1412280"/>
            <a:ext cx="299520" cy="2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5b9bd5"/>
            </a:solidFill>
            <a:custDash>
              <a:ds d="700000" sp="500000"/>
            </a:custDash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Application>LibreOffice/5.1.6.2$Linux_X86_64 LibreOffice_project/10m0$Build-2</Application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2020-06-18T06:26:25Z</dcterms:created>
  <dc:creator>DEAL</dc:creator>
  <dc:description/>
  <dc:language>en-IN</dc:language>
  <cp:lastModifiedBy/>
  <dcterms:modified xsi:type="dcterms:W3CDTF">2020-11-02T13:00:41Z</dcterms:modified>
  <cp:revision>44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Custom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