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65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78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90" y="84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B12A5-1B18-42B8-BF9B-7451D5A32518}" type="datetimeFigureOut">
              <a:rPr lang="ko-KR" altLang="en-US" smtClean="0"/>
              <a:t>2021-03-02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026BE-7ED4-4CCA-8A2F-36BB3776E9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5408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B12A5-1B18-42B8-BF9B-7451D5A32518}" type="datetimeFigureOut">
              <a:rPr lang="ko-KR" altLang="en-US" smtClean="0"/>
              <a:t>2021-03-02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026BE-7ED4-4CCA-8A2F-36BB3776E9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1114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B12A5-1B18-42B8-BF9B-7451D5A32518}" type="datetimeFigureOut">
              <a:rPr lang="ko-KR" altLang="en-US" smtClean="0"/>
              <a:t>2021-03-02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026BE-7ED4-4CCA-8A2F-36BB3776E9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0409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B12A5-1B18-42B8-BF9B-7451D5A32518}" type="datetimeFigureOut">
              <a:rPr lang="ko-KR" altLang="en-US" smtClean="0"/>
              <a:t>2021-03-02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026BE-7ED4-4CCA-8A2F-36BB3776E9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8252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B12A5-1B18-42B8-BF9B-7451D5A32518}" type="datetimeFigureOut">
              <a:rPr lang="ko-KR" altLang="en-US" smtClean="0"/>
              <a:t>2021-03-02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026BE-7ED4-4CCA-8A2F-36BB3776E9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6888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B12A5-1B18-42B8-BF9B-7451D5A32518}" type="datetimeFigureOut">
              <a:rPr lang="ko-KR" altLang="en-US" smtClean="0"/>
              <a:t>2021-03-02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026BE-7ED4-4CCA-8A2F-36BB3776E9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371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B12A5-1B18-42B8-BF9B-7451D5A32518}" type="datetimeFigureOut">
              <a:rPr lang="ko-KR" altLang="en-US" smtClean="0"/>
              <a:t>2021-03-02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026BE-7ED4-4CCA-8A2F-36BB3776E9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6409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B12A5-1B18-42B8-BF9B-7451D5A32518}" type="datetimeFigureOut">
              <a:rPr lang="ko-KR" altLang="en-US" smtClean="0"/>
              <a:t>2021-03-02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026BE-7ED4-4CCA-8A2F-36BB3776E9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7221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B12A5-1B18-42B8-BF9B-7451D5A32518}" type="datetimeFigureOut">
              <a:rPr lang="ko-KR" altLang="en-US" smtClean="0"/>
              <a:t>2021-03-02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026BE-7ED4-4CCA-8A2F-36BB3776E9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0897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B12A5-1B18-42B8-BF9B-7451D5A32518}" type="datetimeFigureOut">
              <a:rPr lang="ko-KR" altLang="en-US" smtClean="0"/>
              <a:t>2021-03-02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026BE-7ED4-4CCA-8A2F-36BB3776E9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8548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B12A5-1B18-42B8-BF9B-7451D5A32518}" type="datetimeFigureOut">
              <a:rPr lang="ko-KR" altLang="en-US" smtClean="0"/>
              <a:t>2021-03-02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026BE-7ED4-4CCA-8A2F-36BB3776E9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9294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B12A5-1B18-42B8-BF9B-7451D5A32518}" type="datetimeFigureOut">
              <a:rPr lang="ko-KR" altLang="en-US" smtClean="0"/>
              <a:t>2021-03-02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3026BE-7ED4-4CCA-8A2F-36BB3776E9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49384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7725" y="1209675"/>
            <a:ext cx="10496550" cy="4438650"/>
          </a:xfrm>
          <a:prstGeom prst="rect">
            <a:avLst/>
          </a:prstGeom>
        </p:spPr>
      </p:pic>
      <p:sp>
        <p:nvSpPr>
          <p:cNvPr id="5" name="타원 4"/>
          <p:cNvSpPr/>
          <p:nvPr/>
        </p:nvSpPr>
        <p:spPr>
          <a:xfrm>
            <a:off x="7815263" y="3771900"/>
            <a:ext cx="3200400" cy="12573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타원형 설명선 5"/>
          <p:cNvSpPr/>
          <p:nvPr/>
        </p:nvSpPr>
        <p:spPr>
          <a:xfrm>
            <a:off x="10001250" y="2414588"/>
            <a:ext cx="1343025" cy="1014412"/>
          </a:xfrm>
          <a:prstGeom prst="wedgeEllipseCallout">
            <a:avLst>
              <a:gd name="adj1" fmla="val -72960"/>
              <a:gd name="adj2" fmla="val 808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SCOPE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79089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288" y="386079"/>
            <a:ext cx="10250311" cy="615018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64758" y="4222928"/>
            <a:ext cx="76253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VID4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64758" y="3637139"/>
            <a:ext cx="76253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VID3</a:t>
            </a:r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64758" y="2974913"/>
            <a:ext cx="76253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VID2</a:t>
            </a:r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64758" y="1693133"/>
            <a:ext cx="76253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VID1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91643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5867" y="306778"/>
            <a:ext cx="7013746" cy="6244444"/>
          </a:xfrm>
          <a:prstGeom prst="rect">
            <a:avLst/>
          </a:prstGeom>
        </p:spPr>
      </p:pic>
      <p:sp>
        <p:nvSpPr>
          <p:cNvPr id="3" name="모서리가 둥근 직사각형 2"/>
          <p:cNvSpPr/>
          <p:nvPr/>
        </p:nvSpPr>
        <p:spPr>
          <a:xfrm>
            <a:off x="5229225" y="4457700"/>
            <a:ext cx="2271713" cy="242888"/>
          </a:xfrm>
          <a:prstGeom prst="round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673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938587" y="2222500"/>
            <a:ext cx="3805238" cy="1206500"/>
          </a:xfrm>
        </p:spPr>
        <p:txBody>
          <a:bodyPr/>
          <a:lstStyle/>
          <a:p>
            <a:r>
              <a:rPr lang="en-US" altLang="ko-KR" dirty="0" smtClean="0"/>
              <a:t>2021.03.02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09668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2"/>
          <a:srcRect r="13991"/>
          <a:stretch/>
        </p:blipFill>
        <p:spPr>
          <a:xfrm>
            <a:off x="328245" y="287948"/>
            <a:ext cx="4958863" cy="4729529"/>
          </a:xfrm>
          <a:prstGeom prst="rect">
            <a:avLst/>
          </a:prstGeom>
        </p:spPr>
      </p:pic>
      <p:sp>
        <p:nvSpPr>
          <p:cNvPr id="5" name="직사각형 4"/>
          <p:cNvSpPr/>
          <p:nvPr/>
        </p:nvSpPr>
        <p:spPr>
          <a:xfrm>
            <a:off x="1400908" y="1723292"/>
            <a:ext cx="3886200" cy="170570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9917" y="757127"/>
            <a:ext cx="6002083" cy="5343745"/>
          </a:xfrm>
          <a:prstGeom prst="rect">
            <a:avLst/>
          </a:prstGeom>
        </p:spPr>
      </p:pic>
      <p:sp>
        <p:nvSpPr>
          <p:cNvPr id="7" name="직사각형 6"/>
          <p:cNvSpPr/>
          <p:nvPr/>
        </p:nvSpPr>
        <p:spPr>
          <a:xfrm>
            <a:off x="9566031" y="3810000"/>
            <a:ext cx="1781907" cy="70338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2839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556846"/>
            <a:ext cx="9823938" cy="589436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15109" y="93785"/>
            <a:ext cx="4185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Rail #1(0x3B)</a:t>
            </a:r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52399" y="1641231"/>
            <a:ext cx="973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VID1S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52399" y="2725616"/>
            <a:ext cx="973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VID1C</a:t>
            </a:r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52399" y="3625335"/>
            <a:ext cx="973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VID1B</a:t>
            </a:r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2399" y="4211435"/>
            <a:ext cx="973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VID1A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62885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556846"/>
            <a:ext cx="9822000" cy="5893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15108" y="93785"/>
            <a:ext cx="65649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Rail #2(0x3F)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52399" y="1641231"/>
            <a:ext cx="973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VID1S</a:t>
            </a:r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52399" y="2725616"/>
            <a:ext cx="973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VID1C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52399" y="3625335"/>
            <a:ext cx="973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VID1B</a:t>
            </a:r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52399" y="4211435"/>
            <a:ext cx="973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VID1A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02485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564461"/>
            <a:ext cx="9822000" cy="5893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15108" y="93785"/>
            <a:ext cx="65649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Rail #3(0x26)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52399" y="1641231"/>
            <a:ext cx="973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VID1S</a:t>
            </a:r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52399" y="2725616"/>
            <a:ext cx="973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VID1C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52399" y="3625335"/>
            <a:ext cx="973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VID1B</a:t>
            </a:r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52399" y="4211435"/>
            <a:ext cx="973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VID1A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668829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564461"/>
            <a:ext cx="9822000" cy="5893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15108" y="93785"/>
            <a:ext cx="65649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Rail #4(Register 0x00)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399" y="1641231"/>
            <a:ext cx="973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VID1S</a:t>
            </a:r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52399" y="2725616"/>
            <a:ext cx="973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VID1C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52399" y="3625335"/>
            <a:ext cx="973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VID1B</a:t>
            </a:r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52399" y="4211435"/>
            <a:ext cx="973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VID1A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64208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38100"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39</Words>
  <Application>Microsoft Office PowerPoint</Application>
  <PresentationFormat>와이드스크린</PresentationFormat>
  <Paragraphs>26</Paragraphs>
  <Slides>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2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2021.03.02 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hgyeo</dc:creator>
  <cp:lastModifiedBy>hgyeo</cp:lastModifiedBy>
  <cp:revision>5</cp:revision>
  <dcterms:created xsi:type="dcterms:W3CDTF">2021-02-08T02:05:07Z</dcterms:created>
  <dcterms:modified xsi:type="dcterms:W3CDTF">2021-03-02T06:02:43Z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_SA">
    <vt:lpwstr>D:\01.Project\14.LIG_Project\02.ADSPB\01.회로도\TI 문의\20210208_UCD9244_Scope.pptx</vt:lpwstr>
  </property>
</Properties>
</file>