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9" d="100"/>
          <a:sy n="119" d="100"/>
        </p:scale>
        <p:origin x="-136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selected_powerpoint_bg_1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 algn="l">
              <a:defRPr sz="4000">
                <a:solidFill>
                  <a:srgbClr val="DE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sz="2000" b="1"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98208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42100" y="6038850"/>
            <a:ext cx="2133600" cy="206375"/>
          </a:xfrm>
          <a:prstGeom prst="rect">
            <a:avLst/>
          </a:prstGeom>
        </p:spPr>
        <p:txBody>
          <a:bodyPr/>
          <a:lstStyle>
            <a:lvl1pPr algn="r">
              <a:defRPr sz="800">
                <a:latin typeface="Calibri" pitchFamily="34" charset="0"/>
                <a:cs typeface="Calibri" pitchFamily="34" charset="0"/>
              </a:defRPr>
            </a:lvl1pPr>
          </a:lstStyle>
          <a:p>
            <a:fld id="{F2394529-A9B3-4A54-83EC-E61379E8334E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6417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6" descr="selected_powerpoint_bg_1_grey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 algn="l">
              <a:defRPr sz="4000">
                <a:solidFill>
                  <a:srgbClr val="DE0000"/>
                </a:solidFill>
              </a:defRPr>
            </a:lvl1pPr>
          </a:lstStyle>
          <a:p>
            <a:r>
              <a:rPr lang="en-US" dirty="0"/>
              <a:t>Click to edit Master </a:t>
            </a:r>
            <a:r>
              <a:rPr lang="en-US" dirty="0" smtClean="0"/>
              <a:t>section </a:t>
            </a:r>
            <a:r>
              <a:rPr lang="en-US" dirty="0"/>
              <a:t>style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sz="2000" b="1"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369082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dvance Organizer Between Sec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0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42100" y="6038850"/>
            <a:ext cx="2133600" cy="2063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F2394529-A9B3-4A54-83EC-E61379E8334E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6769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42100" y="6038850"/>
            <a:ext cx="2133600" cy="206375"/>
          </a:xfrm>
          <a:prstGeom prst="rect">
            <a:avLst/>
          </a:prstGeom>
        </p:spPr>
        <p:txBody>
          <a:bodyPr/>
          <a:lstStyle>
            <a:lvl1pPr algn="r">
              <a:defRPr sz="800">
                <a:latin typeface="Calibri" pitchFamily="34" charset="0"/>
                <a:cs typeface="Calibri" pitchFamily="34" charset="0"/>
              </a:defRPr>
            </a:lvl1pPr>
          </a:lstStyle>
          <a:p>
            <a:fld id="{F2394529-A9B3-4A54-83EC-E61379E8334E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110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90600"/>
            <a:ext cx="4038600" cy="5334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90600"/>
            <a:ext cx="4038600" cy="5334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42100" y="6038850"/>
            <a:ext cx="2133600" cy="206375"/>
          </a:xfrm>
          <a:prstGeom prst="rect">
            <a:avLst/>
          </a:prstGeom>
        </p:spPr>
        <p:txBody>
          <a:bodyPr/>
          <a:lstStyle>
            <a:lvl1pPr algn="r">
              <a:defRPr sz="800">
                <a:latin typeface="Calibri" pitchFamily="34" charset="0"/>
                <a:cs typeface="Calibri" pitchFamily="34" charset="0"/>
              </a:defRPr>
            </a:lvl1pPr>
          </a:lstStyle>
          <a:p>
            <a:fld id="{F2394529-A9B3-4A54-83EC-E61379E8334E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7538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9060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0362"/>
            <a:ext cx="4040188" cy="46942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99060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0362"/>
            <a:ext cx="4041775" cy="46942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  <a:prstGeom prst="rect">
            <a:avLst/>
          </a:prstGeom>
        </p:spPr>
        <p:txBody>
          <a:bodyPr/>
          <a:lstStyle>
            <a:lvl1pPr algn="r">
              <a:defRPr sz="800">
                <a:latin typeface="Calibri" pitchFamily="34" charset="0"/>
                <a:cs typeface="Calibri" pitchFamily="34" charset="0"/>
              </a:defRPr>
            </a:lvl1pPr>
          </a:lstStyle>
          <a:p>
            <a:fld id="{F2394529-A9B3-4A54-83EC-E61379E8334E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639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Large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42100" y="6038850"/>
            <a:ext cx="2133600" cy="206375"/>
          </a:xfrm>
          <a:prstGeom prst="rect">
            <a:avLst/>
          </a:prstGeom>
        </p:spPr>
        <p:txBody>
          <a:bodyPr/>
          <a:lstStyle>
            <a:lvl1pPr algn="r">
              <a:defRPr sz="800">
                <a:latin typeface="Calibri" pitchFamily="34" charset="0"/>
                <a:cs typeface="Calibri" pitchFamily="34" charset="0"/>
              </a:defRPr>
            </a:lvl1pPr>
          </a:lstStyle>
          <a:p>
            <a:fld id="{F2394529-A9B3-4A54-83EC-E61379E8334E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5198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o Title Large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42100" y="6038850"/>
            <a:ext cx="2133600" cy="206375"/>
          </a:xfrm>
          <a:prstGeom prst="rect">
            <a:avLst/>
          </a:prstGeom>
        </p:spPr>
        <p:txBody>
          <a:bodyPr/>
          <a:lstStyle>
            <a:lvl1pPr algn="r">
              <a:defRPr sz="800">
                <a:latin typeface="Calibri" pitchFamily="34" charset="0"/>
                <a:cs typeface="Calibri" pitchFamily="34" charset="0"/>
              </a:defRPr>
            </a:lvl1pPr>
          </a:lstStyle>
          <a:p>
            <a:fld id="{F2394529-A9B3-4A54-83EC-E61379E8334E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684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Left Corner Title w/ text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42100" y="6038850"/>
            <a:ext cx="2133600" cy="206375"/>
          </a:xfrm>
          <a:prstGeom prst="rect">
            <a:avLst/>
          </a:prstGeom>
        </p:spPr>
        <p:txBody>
          <a:bodyPr/>
          <a:lstStyle>
            <a:lvl1pPr algn="r">
              <a:defRPr sz="800">
                <a:latin typeface="Calibri" pitchFamily="34" charset="0"/>
                <a:cs typeface="Calibri" pitchFamily="34" charset="0"/>
              </a:defRPr>
            </a:lvl1pPr>
          </a:lstStyle>
          <a:p>
            <a:fld id="{F2394529-A9B3-4A54-83EC-E61379E8334E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046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76200"/>
            <a:ext cx="8229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990600"/>
            <a:ext cx="82296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6321425"/>
            <a:ext cx="8810625" cy="466344"/>
          </a:xfrm>
          <a:prstGeom prst="rect">
            <a:avLst/>
          </a:prstGeom>
          <a:solidFill>
            <a:schemeClr val="bg1"/>
          </a:solidFill>
          <a:ln w="9525">
            <a:solidFill>
              <a:srgbClr val="AAAA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9" name="Picture 27" descr="ti_logo_powerpoint_1_line.png"/>
          <p:cNvPicPr>
            <a:picLocks noChangeAspect="1"/>
          </p:cNvPicPr>
          <p:nvPr userDrawn="1"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42100" y="6038850"/>
            <a:ext cx="2133600" cy="206375"/>
          </a:xfrm>
          <a:prstGeom prst="rect">
            <a:avLst/>
          </a:prstGeom>
        </p:spPr>
        <p:txBody>
          <a:bodyPr/>
          <a:lstStyle>
            <a:lvl1pPr algn="r">
              <a:defRPr sz="800">
                <a:latin typeface="Calibri" pitchFamily="34" charset="0"/>
                <a:cs typeface="Calibri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2394529-A9B3-4A54-83EC-E61379E8334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209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 kern="1200">
          <a:solidFill>
            <a:srgbClr val="DE0000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28600" algn="l" rtl="0" eaLnBrk="1" fontAlgn="base" hangingPunct="1">
        <a:spcBef>
          <a:spcPct val="20000"/>
        </a:spcBef>
        <a:spcAft>
          <a:spcPct val="0"/>
        </a:spcAft>
        <a:buFont typeface="Courier New" pitchFamily="49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762000"/>
          </a:xfrm>
        </p:spPr>
        <p:txBody>
          <a:bodyPr/>
          <a:lstStyle/>
          <a:p>
            <a:r>
              <a:rPr lang="en-US" sz="3600" dirty="0" smtClean="0"/>
              <a:t>C66x L1 D Memory Banks</a:t>
            </a:r>
            <a:endParaRPr lang="en-US" sz="3600" dirty="0"/>
          </a:p>
        </p:txBody>
      </p:sp>
      <p:pic>
        <p:nvPicPr>
          <p:cNvPr id="27136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11286" r="13278" b="20971"/>
          <a:stretch>
            <a:fillRect/>
          </a:stretch>
        </p:blipFill>
        <p:spPr bwMode="auto">
          <a:xfrm>
            <a:off x="927522" y="1295400"/>
            <a:ext cx="7530678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136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1752600"/>
            <a:ext cx="5334000" cy="54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36193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62000"/>
          </a:xfrm>
        </p:spPr>
        <p:txBody>
          <a:bodyPr/>
          <a:lstStyle/>
          <a:p>
            <a:r>
              <a:rPr lang="en-US" sz="3600" dirty="0" smtClean="0"/>
              <a:t>Two Loads Instruction in a Cycle</a:t>
            </a:r>
            <a:endParaRPr lang="en-US" sz="3600" dirty="0"/>
          </a:p>
        </p:txBody>
      </p:sp>
      <p:pic>
        <p:nvPicPr>
          <p:cNvPr id="27238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17384" t="1333" r="11590" b="3333"/>
          <a:stretch>
            <a:fillRect/>
          </a:stretch>
        </p:blipFill>
        <p:spPr bwMode="auto">
          <a:xfrm>
            <a:off x="1109626" y="1192219"/>
            <a:ext cx="6391291" cy="4971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96972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C_PPT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/>
          <a:tailEnd/>
        </a:ln>
      </a:spPr>
      <a:bodyPr wrap="none" anchor="ctr"/>
      <a:lstStyle>
        <a:defPPr eaLnBrk="1" hangingPunct="1">
          <a:defRPr sz="1400" dirty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</Words>
  <Application>Microsoft Office PowerPoint</Application>
  <PresentationFormat>On-screen Show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MC_PPT_Template</vt:lpstr>
      <vt:lpstr>C66x L1 D Memory Banks</vt:lpstr>
      <vt:lpstr>Two Loads Instruction in a Cycle</vt:lpstr>
    </vt:vector>
  </TitlesOfParts>
  <Company>Texas Instruments Incorporated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C66x L1 D Memory Banks</dc:title>
  <dc:creator>Katzur, Ran</dc:creator>
  <cp:lastModifiedBy>Katzur, Ran</cp:lastModifiedBy>
  <cp:revision>1</cp:revision>
  <dcterms:created xsi:type="dcterms:W3CDTF">2016-03-03T17:17:07Z</dcterms:created>
  <dcterms:modified xsi:type="dcterms:W3CDTF">2016-03-03T17:17:25Z</dcterms:modified>
</cp:coreProperties>
</file>