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6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8BEF3-B194-4213-B9C1-F2C1B1CA080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19287-8EF9-45D6-9962-12D6DE11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6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19287-8EF9-45D6-9962-12D6DE113C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41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19287-8EF9-45D6-9962-12D6DE113C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85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19287-8EF9-45D6-9962-12D6DE113C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9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5C314-706E-61B8-9FEB-6DCD3568A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BD9591-45DE-1FBA-0A46-0038CB224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1F158-FB4E-7209-621C-05704DBB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A737F-1E0A-311C-E6DE-33E8C3EC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19581-1CB0-B391-AE7F-42D0F0F7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2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20ADC-12CD-DF0D-7F5A-3AF74115A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F0B0A6-F7F7-6E35-9E17-9320DF524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08B4-9CD6-E87F-EA4A-4E8879A6D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EB2E4-152C-C00F-C8F7-4D87ACE0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90717-84F5-A1A4-86D8-E0B6C5A6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3D702E-203D-0E9F-872D-858CA5786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8D295-BE8D-9467-25AD-8138E96D2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D0034-FCB4-70EE-CC0B-0FC6E73F0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9B0BA-4F3C-26C0-B41D-5B0A4282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9111B-E06C-54BF-AE82-0614AD13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5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90AF4-DD42-F0CE-D966-1019CC72C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8F0C-92D0-B6A2-56EB-865EA7285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B9D07-F7D3-BB2A-5898-6CCEBCD2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1E434-0799-8A57-267B-0C9679A35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CC6F7-D5D6-7041-F258-C7C99A46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5703-3139-ED62-104A-6885FF9D6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50595-7796-BD8C-E984-386AE044A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18B1A-820C-CAF0-DE18-4146C88C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AEAFF-FF4B-32A2-6C36-A522CB02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1085F-24F2-DC7C-AA32-BEB275A4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8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81E05-219F-40C9-39DC-F081E863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45E95-D522-FF8C-977C-F81827450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0C968-DE5E-A6AA-A064-C96901CC9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5D0E6-DFE4-6623-2779-54319902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EA760-16AB-6954-A52F-8E7D0F719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19F78-AE52-8C5A-07A3-366915560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B1555-24D6-F845-0870-0088D1A2C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BB5A-7804-FECD-1CE4-7F8BDEDD5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47839-F6F1-36A6-CA36-F809EB2F7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8F579-B7D0-DFD3-C12A-5DC05E2873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FEC728-E742-4A82-428C-3004B87A1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4E4C5-6B7B-D7F6-2224-524E2F53C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625FC-43FF-B592-92A5-84FE05D6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C38739-8618-2ACB-2405-066A2EF5A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0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7AF7-3F3A-CD7E-B4E3-BF0B0DB56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32DCB2-1A86-72BF-BFAA-FA310DC5F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7C2986-48FB-6187-C029-43481E9B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9F61FB-ABAF-F761-0C96-A9C30E4A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7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73EFA-7D20-C569-A12C-48E305D3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B6DAD-7AC4-FACF-1277-8CC0216F9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DF379-F036-EEE7-5B7F-BEDC6054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1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212DE-CCA5-A6F6-E6B8-351EAF3F1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41BDC-AC50-1E90-1114-4A88C5227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D963F-FC3B-7C32-996B-F5AAB677F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57720-2824-6066-BD59-C2976D4D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EC47A-9AE0-D0F8-3DA4-CC5EE3FE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2E062-70C6-74F0-7952-BA6BD903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1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4328C-9D64-099E-5457-D8B3F874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D7235E-478F-CC8F-38C6-662D221285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81807-CA7E-1C77-3748-F62963961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04E74-DE74-4211-FF72-2461BB372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9902E-F9F7-0DB1-7DBC-2D6B754B8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F7234-2CCF-21B1-0AEE-C4A7C6BF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3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6D273-7A61-ABB7-9772-94A8FFAA1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0E4A9-7BCE-E5C1-416F-8F02373A3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9CC4A-EDF1-4F42-74AD-77ABCDDDD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7D2F75-CC57-4355-9BC1-2E62FD6E63E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698BF-6177-58AD-1F58-AF30C5736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C1099-2A0E-65C7-17E7-CEBA6FED0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CA8D61-B343-4CD6-9D19-915196A5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6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7A372-B1D3-3827-1904-326F7CA5AD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CODESYS </a:t>
            </a:r>
            <a:r>
              <a:rPr lang="en-US" dirty="0" err="1"/>
              <a:t>EtherCAT</a:t>
            </a:r>
            <a:r>
              <a:rPr lang="en-US" dirty="0"/>
              <a:t>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2E289-A65F-DFF7-17B8-5CE9A25E82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AM6442</a:t>
            </a:r>
          </a:p>
        </p:txBody>
      </p:sp>
    </p:spTree>
    <p:extLst>
      <p:ext uri="{BB962C8B-B14F-4D97-AF65-F5344CB8AC3E}">
        <p14:creationId xmlns:p14="http://schemas.microsoft.com/office/powerpoint/2010/main" val="550402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44A46-95DF-6CC8-E370-08EF7BD95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622" y="2766218"/>
            <a:ext cx="10515600" cy="1325563"/>
          </a:xfrm>
        </p:spPr>
        <p:txBody>
          <a:bodyPr/>
          <a:lstStyle/>
          <a:p>
            <a:r>
              <a:rPr lang="en-US" dirty="0"/>
              <a:t>Running CODESYS without optimization</a:t>
            </a:r>
          </a:p>
        </p:txBody>
      </p:sp>
    </p:spTree>
    <p:extLst>
      <p:ext uri="{BB962C8B-B14F-4D97-AF65-F5344CB8AC3E}">
        <p14:creationId xmlns:p14="http://schemas.microsoft.com/office/powerpoint/2010/main" val="341229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E8121E-CE8D-6440-17AE-4816C00CB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400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AEA7A1-0A92-F2AF-2D1B-944F71C27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15392"/>
            <a:ext cx="12192000" cy="35426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695399C-6E7B-71C3-84A4-9B7920A2583D}"/>
              </a:ext>
            </a:extLst>
          </p:cNvPr>
          <p:cNvSpPr/>
          <p:nvPr/>
        </p:nvSpPr>
        <p:spPr>
          <a:xfrm>
            <a:off x="7010400" y="1161535"/>
            <a:ext cx="2817341" cy="3377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2E6039-F965-7E4F-E468-26ADE3D7E496}"/>
              </a:ext>
            </a:extLst>
          </p:cNvPr>
          <p:cNvSpPr/>
          <p:nvPr/>
        </p:nvSpPr>
        <p:spPr>
          <a:xfrm>
            <a:off x="4436075" y="5577016"/>
            <a:ext cx="1536357" cy="5519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8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E2BDD9-06C2-DA67-ADC1-54AE38757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6779"/>
            <a:ext cx="12192000" cy="36597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2084D2-717B-21C3-E1A3-4094BA301140}"/>
              </a:ext>
            </a:extLst>
          </p:cNvPr>
          <p:cNvSpPr txBox="1"/>
          <p:nvPr/>
        </p:nvSpPr>
        <p:spPr>
          <a:xfrm>
            <a:off x="321276" y="494270"/>
            <a:ext cx="2585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PLC Program for Tracing</a:t>
            </a:r>
          </a:p>
        </p:txBody>
      </p:sp>
    </p:spTree>
    <p:extLst>
      <p:ext uri="{BB962C8B-B14F-4D97-AF65-F5344CB8AC3E}">
        <p14:creationId xmlns:p14="http://schemas.microsoft.com/office/powerpoint/2010/main" val="283360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E524F2C-7395-1DDD-ACF7-D5D2EE3F9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359"/>
            <a:ext cx="12192000" cy="653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97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D069-DE95-E238-106D-F7A39FD05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CODESYS with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975C7-0C97-B57A-B1CE-C9E51DE81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450"/>
            <a:ext cx="10515600" cy="5289550"/>
          </a:xfrm>
        </p:spPr>
        <p:txBody>
          <a:bodyPr/>
          <a:lstStyle/>
          <a:p>
            <a:r>
              <a:rPr lang="en-US" dirty="0"/>
              <a:t>CPU Isolation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isolcpus</a:t>
            </a:r>
            <a:r>
              <a:rPr lang="en-US" dirty="0"/>
              <a:t>=1 </a:t>
            </a:r>
            <a:r>
              <a:rPr lang="en-US" dirty="0" err="1"/>
              <a:t>nohz_full</a:t>
            </a:r>
            <a:r>
              <a:rPr lang="en-US" dirty="0"/>
              <a:t>=1 </a:t>
            </a:r>
            <a:r>
              <a:rPr lang="en-US" dirty="0" err="1"/>
              <a:t>rcu_nocbs</a:t>
            </a:r>
            <a:r>
              <a:rPr lang="en-US" dirty="0"/>
              <a:t>=1 </a:t>
            </a:r>
            <a:r>
              <a:rPr lang="en-US" dirty="0" err="1"/>
              <a:t>irqaffinity</a:t>
            </a:r>
            <a:r>
              <a:rPr lang="en-US" dirty="0"/>
              <a:t>=0</a:t>
            </a:r>
          </a:p>
          <a:p>
            <a:r>
              <a:rPr lang="en-US" dirty="0"/>
              <a:t>Only </a:t>
            </a:r>
            <a:r>
              <a:rPr lang="en-US" dirty="0" err="1"/>
              <a:t>EtherCAT</a:t>
            </a:r>
            <a:r>
              <a:rPr lang="en-US" dirty="0"/>
              <a:t> runs on CPU Core 1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Bind Ethernet interrupts to CPU core 1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9EBCC9-9A6B-1CED-FA1D-9C63A4E827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3056" y="3209192"/>
            <a:ext cx="5410955" cy="1286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31B598-5FAE-5702-76CC-77E5431A34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3056" y="5167212"/>
            <a:ext cx="8859486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80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DA1483-7CC5-957F-AA5B-B419AEEAA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3034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169ABE5-B2BA-929A-22F6-22C094F956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35825"/>
            <a:ext cx="12192000" cy="344853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AE780E-245D-DEC9-2441-CC24FEC73F9D}"/>
              </a:ext>
            </a:extLst>
          </p:cNvPr>
          <p:cNvSpPr/>
          <p:nvPr/>
        </p:nvSpPr>
        <p:spPr>
          <a:xfrm>
            <a:off x="4436075" y="5634681"/>
            <a:ext cx="1536357" cy="5519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E12EE6-A331-CD59-16A4-E40D53934DFC}"/>
              </a:ext>
            </a:extLst>
          </p:cNvPr>
          <p:cNvSpPr/>
          <p:nvPr/>
        </p:nvSpPr>
        <p:spPr>
          <a:xfrm>
            <a:off x="7010400" y="1161535"/>
            <a:ext cx="2817341" cy="3377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43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C2C1B43-CE01-2532-DED3-102977746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72"/>
            <a:ext cx="12192000" cy="67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92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c86c25f-31f1-46f7-b4f9-3c53b1ed0b07}" enabled="1" method="Standard" siteId="{a1ae89fb-21b9-40bf-9d82-a10ae85a240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52</Words>
  <Application>Microsoft Office PowerPoint</Application>
  <PresentationFormat>Widescreen</PresentationFormat>
  <Paragraphs>15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CODESYS EtherCAT Performance</vt:lpstr>
      <vt:lpstr>Running CODESYS without optimization</vt:lpstr>
      <vt:lpstr>PowerPoint Presentation</vt:lpstr>
      <vt:lpstr>PowerPoint Presentation</vt:lpstr>
      <vt:lpstr>PowerPoint Presentation</vt:lpstr>
      <vt:lpstr>Running CODESYS with optimization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Stoyanov, Ivan</dc:creator>
  <cp:lastModifiedBy>Stoyanov, Ivan</cp:lastModifiedBy>
  <cp:revision>2</cp:revision>
  <dcterms:created xsi:type="dcterms:W3CDTF">2025-03-14T07:25:59Z</dcterms:created>
  <dcterms:modified xsi:type="dcterms:W3CDTF">2025-03-14T09:14:14Z</dcterms:modified>
</cp:coreProperties>
</file>