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7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5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8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88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4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3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2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9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A2022-F6F8-4BE9-99E4-AD38E0B7EA91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13E9-D71E-4A70-973D-A5E73CC84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4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127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AM3352 pixel clock question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33400" y="1582341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Attached is a picture (06) of a measurement of the pixel </a:t>
            </a:r>
            <a:r>
              <a:rPr lang="en-US" dirty="0" err="1"/>
              <a:t>clk</a:t>
            </a:r>
            <a:r>
              <a:rPr lang="en-US" dirty="0"/>
              <a:t> coming from the AM3352 on a design I am working on.  It is a very sinusoidal signal.  I would have expected it to be a square wave.  I do have a 33 ohm resistor in series, but I shorted it out in the 07 image.  All that did was make it more sinusoidal.  I am also concerned that the signal isn’t reaching either 0V or 3.3V.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Do either of you have any thoughts on this topic?  Is there any sort of drive strength control on this chip?</a:t>
            </a:r>
          </a:p>
        </p:txBody>
      </p:sp>
    </p:spTree>
    <p:extLst>
      <p:ext uri="{BB962C8B-B14F-4D97-AF65-F5344CB8AC3E}">
        <p14:creationId xmlns:p14="http://schemas.microsoft.com/office/powerpoint/2010/main" val="3449828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127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AM3352 pixel clock question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914400"/>
            <a:ext cx="8435777" cy="50614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2826" y="6096000"/>
            <a:ext cx="353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Picture #6, </a:t>
            </a:r>
            <a:r>
              <a:rPr lang="en-US" dirty="0" smtClean="0"/>
              <a:t>33 ohm resistor in 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06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127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AM3352 pixel clock question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54230" y="6153794"/>
            <a:ext cx="3486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Picture #7, </a:t>
            </a:r>
            <a:r>
              <a:rPr lang="en-US" dirty="0" smtClean="0"/>
              <a:t>33 ohm resistor shorted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868680"/>
            <a:ext cx="8585200" cy="515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3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AM3352 pixel clock question</vt:lpstr>
      <vt:lpstr>AM3352 pixel clock question</vt:lpstr>
      <vt:lpstr>AM3352 pixel clock question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AM3352 pixel clock question</dc:title>
  <dc:creator>Pearson, Mark</dc:creator>
  <cp:lastModifiedBy>Pearson, Mark</cp:lastModifiedBy>
  <cp:revision>2</cp:revision>
  <dcterms:created xsi:type="dcterms:W3CDTF">2017-03-28T15:11:50Z</dcterms:created>
  <dcterms:modified xsi:type="dcterms:W3CDTF">2017-03-28T15:17:30Z</dcterms:modified>
</cp:coreProperties>
</file>