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270" r:id="rId5"/>
    <p:sldId id="272" r:id="rId6"/>
    <p:sldId id="279" r:id="rId7"/>
  </p:sldIdLst>
  <p:sldSz cx="10972800" cy="6172200"/>
  <p:notesSz cx="9296400" cy="14770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  <a:srgbClr val="AAAA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737" autoAdjust="0"/>
    <p:restoredTop sz="94598" autoAdjust="0"/>
  </p:normalViewPr>
  <p:slideViewPr>
    <p:cSldViewPr snapToGrid="0">
      <p:cViewPr>
        <p:scale>
          <a:sx n="80" d="100"/>
          <a:sy n="80" d="100"/>
        </p:scale>
        <p:origin x="-1334" y="-413"/>
      </p:cViewPr>
      <p:guideLst>
        <p:guide orient="horz" pos="1944"/>
        <p:guide pos="345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7488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5738" y="0"/>
            <a:ext cx="4029075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4030325"/>
            <a:ext cx="4027488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5738" y="14030325"/>
            <a:ext cx="40290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>
                <a:cs typeface="+mn-cs"/>
              </a:defRPr>
            </a:lvl1pPr>
          </a:lstStyle>
          <a:p>
            <a:pPr>
              <a:defRPr/>
            </a:pPr>
            <a:fld id="{A451904B-9B57-40CE-94EB-005B2D7419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8080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7488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5738" y="0"/>
            <a:ext cx="4029075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-274638" y="1108075"/>
            <a:ext cx="9845676" cy="55387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18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0275" y="7016750"/>
            <a:ext cx="7435850" cy="664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18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14030325"/>
            <a:ext cx="4027488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5738" y="14030325"/>
            <a:ext cx="40290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>
                <a:cs typeface="+mn-cs"/>
              </a:defRPr>
            </a:lvl1pPr>
          </a:lstStyle>
          <a:p>
            <a:pPr>
              <a:defRPr/>
            </a:pPr>
            <a:fld id="{36039522-0B7D-44FD-9EFE-52DE08CB23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8906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11480" y="1748790"/>
            <a:ext cx="10149840" cy="1323023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11480" y="3328987"/>
            <a:ext cx="10149840" cy="133731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970838" y="5435600"/>
            <a:ext cx="2560637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C586CD-CFAA-4688-810D-0FD340CB1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895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2CF411-AAC2-47F0-8D2B-6C5F474E76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177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40" y="245745"/>
            <a:ext cx="3609976" cy="1045845"/>
          </a:xfrm>
        </p:spPr>
        <p:txBody>
          <a:bodyPr anchor="b"/>
          <a:lstStyle>
            <a:lvl1pPr algn="l"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90060" y="245745"/>
            <a:ext cx="6134100" cy="5267802"/>
          </a:xfrm>
          <a:noFill/>
          <a:ln w="9525" algn="ctr">
            <a:noFill/>
            <a:miter lim="800000"/>
            <a:headEnd/>
            <a:tailEnd/>
          </a:ln>
        </p:spPr>
        <p:txBody>
          <a:bodyPr/>
          <a:lstStyle>
            <a:lvl1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" y="1291590"/>
            <a:ext cx="3609976" cy="4221957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9E74A5-E290-4CD8-A17F-AC2CFCF45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249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0746" y="4320540"/>
            <a:ext cx="6583680" cy="510064"/>
          </a:xfrm>
        </p:spPr>
        <p:txBody>
          <a:bodyPr anchor="b"/>
          <a:lstStyle>
            <a:lvl1pPr algn="l">
              <a:defRPr sz="28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50746" y="551498"/>
            <a:ext cx="6583680" cy="370332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0746" y="4830604"/>
            <a:ext cx="6583680" cy="724376"/>
          </a:xfrm>
          <a:noFill/>
          <a:ln w="9525" algn="ctr">
            <a:noFill/>
            <a:miter lim="800000"/>
            <a:headEnd/>
            <a:tailEnd/>
          </a:ln>
        </p:spPr>
        <p:txBody>
          <a:bodyPr/>
          <a:lstStyle>
            <a:lvl1pPr marL="0" indent="0" algn="l" rtl="0" eaLnBrk="0" fontAlgn="base" hangingPunct="0">
              <a:spcAft>
                <a:spcPct val="0"/>
              </a:spcAft>
              <a:buNone/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B37F62-CC49-4EC7-B13B-9998BF5628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746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54E1F4-16BD-4724-80B5-F1D80D2463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2239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1476" y="128588"/>
            <a:ext cx="2569844" cy="5162074"/>
          </a:xfrm>
        </p:spPr>
        <p:txBody>
          <a:bodyPr vert="eaVert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8130" y="128588"/>
            <a:ext cx="7530466" cy="516207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3C6F58-1D11-4B7E-B499-527A23470E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83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selected_powerpoint_bg_2_1280x720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972800" cy="617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0" y="5648325"/>
            <a:ext cx="10591800" cy="466725"/>
            <a:chOff x="0" y="6321425"/>
            <a:chExt cx="10591800" cy="466344"/>
          </a:xfrm>
        </p:grpSpPr>
        <p:sp>
          <p:nvSpPr>
            <p:cNvPr id="6" name="Rectangle 5"/>
            <p:cNvSpPr/>
            <p:nvPr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pic>
          <p:nvPicPr>
            <p:cNvPr id="7" name="Picture 27" descr="ti_logo_powerpoint_1_line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" name="Text Box 31"/>
          <p:cNvSpPr txBox="1">
            <a:spLocks noChangeArrowheads="1"/>
          </p:cNvSpPr>
          <p:nvPr/>
        </p:nvSpPr>
        <p:spPr bwMode="auto">
          <a:xfrm>
            <a:off x="400050" y="5413375"/>
            <a:ext cx="25336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800"/>
              <a:t>TI Information – Selective Disclosure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11480" y="1748790"/>
            <a:ext cx="10149840" cy="1323023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11480" y="3328987"/>
            <a:ext cx="10149840" cy="133731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9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970838" y="5435600"/>
            <a:ext cx="2560637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87C4CA-AFF5-42C5-AB0F-8A5D942B48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5909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selected_powerpoint_bg_1_1280x720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972800" cy="617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0" y="5648325"/>
            <a:ext cx="10591800" cy="466725"/>
            <a:chOff x="0" y="6321425"/>
            <a:chExt cx="10591800" cy="466344"/>
          </a:xfrm>
        </p:grpSpPr>
        <p:sp>
          <p:nvSpPr>
            <p:cNvPr id="6" name="Rectangle 5"/>
            <p:cNvSpPr/>
            <p:nvPr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pic>
          <p:nvPicPr>
            <p:cNvPr id="7" name="Picture 27" descr="ti_logo_powerpoint_1_line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" name="Text Box 31"/>
          <p:cNvSpPr txBox="1">
            <a:spLocks noChangeArrowheads="1"/>
          </p:cNvSpPr>
          <p:nvPr/>
        </p:nvSpPr>
        <p:spPr bwMode="auto">
          <a:xfrm>
            <a:off x="400050" y="5413375"/>
            <a:ext cx="25336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800"/>
              <a:t>TI Information – Selective Disclosure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11480" y="1748790"/>
            <a:ext cx="10149840" cy="1323023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11480" y="3328987"/>
            <a:ext cx="10149840" cy="133731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9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970838" y="5435600"/>
            <a:ext cx="2560637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57B913-E812-43C7-B093-173A1C2011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0085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selected_powerpoint_bg_1_grey1280x720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700"/>
            <a:ext cx="10972800" cy="617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0" y="5648325"/>
            <a:ext cx="10591800" cy="466725"/>
            <a:chOff x="0" y="6321425"/>
            <a:chExt cx="10591800" cy="466344"/>
          </a:xfrm>
        </p:grpSpPr>
        <p:sp>
          <p:nvSpPr>
            <p:cNvPr id="6" name="Rectangle 5"/>
            <p:cNvSpPr/>
            <p:nvPr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pic>
          <p:nvPicPr>
            <p:cNvPr id="7" name="Picture 27" descr="ti_logo_powerpoint_1_line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" name="Text Box 31"/>
          <p:cNvSpPr txBox="1">
            <a:spLocks noChangeArrowheads="1"/>
          </p:cNvSpPr>
          <p:nvPr/>
        </p:nvSpPr>
        <p:spPr bwMode="auto">
          <a:xfrm>
            <a:off x="400050" y="5413375"/>
            <a:ext cx="25336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800"/>
              <a:t>TI Information – Selective Disclosure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11480" y="1748790"/>
            <a:ext cx="10149840" cy="1323023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11480" y="3328987"/>
            <a:ext cx="10149840" cy="133731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9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970838" y="5435600"/>
            <a:ext cx="2560637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07286C-4DD0-418C-ACD7-F08F4A4168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654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051" y="943621"/>
            <a:ext cx="10161270" cy="4451339"/>
          </a:xfrm>
        </p:spPr>
        <p:txBody>
          <a:bodyPr/>
          <a:lstStyle>
            <a:lvl1pPr>
              <a:spcBef>
                <a:spcPts val="800"/>
              </a:spcBef>
              <a:defRPr/>
            </a:lvl1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339565-BD4D-4212-BD18-A33ADD0E11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570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776" y="3966210"/>
            <a:ext cx="9326880" cy="1225868"/>
          </a:xfrm>
        </p:spPr>
        <p:txBody>
          <a:bodyPr anchor="t"/>
          <a:lstStyle>
            <a:lvl1pPr algn="l">
              <a:defRPr sz="4000" b="1" cap="all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776" y="2616042"/>
            <a:ext cx="9326880" cy="135016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966075" y="5445125"/>
            <a:ext cx="2560638" cy="185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9EB194-7EDE-4B7A-9BC4-1C91D4F399E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4120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0050" y="1067277"/>
            <a:ext cx="4989196" cy="4223385"/>
          </a:xfrm>
          <a:noFill/>
          <a:ln w="9525" algn="ctr">
            <a:noFill/>
            <a:miter lim="800000"/>
            <a:headEnd/>
            <a:tailEnd/>
          </a:ln>
        </p:spPr>
        <p:txBody>
          <a:bodyPr/>
          <a:lstStyle>
            <a:lvl1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72126" y="1067277"/>
            <a:ext cx="4989194" cy="4223385"/>
          </a:xfrm>
          <a:noFill/>
          <a:ln w="9525" algn="ctr">
            <a:noFill/>
            <a:miter lim="800000"/>
            <a:headEnd/>
            <a:tailEnd/>
          </a:ln>
        </p:spPr>
        <p:txBody>
          <a:bodyPr/>
          <a:lstStyle>
            <a:lvl1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B36D8D-5E71-46E1-8E66-B14A111068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278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40" y="247174"/>
            <a:ext cx="9875520" cy="10287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8640" y="1381602"/>
            <a:ext cx="4848226" cy="57578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" y="1957388"/>
            <a:ext cx="4848226" cy="3556159"/>
          </a:xfrm>
          <a:noFill/>
          <a:ln w="9525" algn="ctr">
            <a:noFill/>
            <a:miter lim="800000"/>
            <a:headEnd/>
            <a:tailEnd/>
          </a:ln>
        </p:spPr>
        <p:txBody>
          <a:bodyPr/>
          <a:lstStyle>
            <a:lvl1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74031" y="1381602"/>
            <a:ext cx="4850130" cy="57578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74031" y="1957388"/>
            <a:ext cx="4850130" cy="3556159"/>
          </a:xfrm>
          <a:noFill/>
          <a:ln w="9525" algn="ctr">
            <a:noFill/>
            <a:miter lim="800000"/>
            <a:headEnd/>
            <a:tailEnd/>
          </a:ln>
        </p:spPr>
        <p:txBody>
          <a:bodyPr/>
          <a:lstStyle>
            <a:lvl1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369E24-0394-47F4-8876-70F3FC953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564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DE1079-151A-41E5-B322-F935E1F15F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766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0" y="5692775"/>
            <a:ext cx="10564813" cy="4111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0800" y="5692775"/>
            <a:ext cx="10487025" cy="4111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7813" y="128588"/>
            <a:ext cx="1015047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00050" y="952500"/>
            <a:ext cx="10161588" cy="444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70838" y="5445125"/>
            <a:ext cx="2560637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cs typeface="+mn-cs"/>
              </a:defRPr>
            </a:lvl1pPr>
          </a:lstStyle>
          <a:p>
            <a:pPr>
              <a:defRPr/>
            </a:pPr>
            <a:fld id="{39BAB404-8079-42AF-A003-E950E35DD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2" name="Group 15"/>
          <p:cNvGrpSpPr>
            <a:grpSpLocks/>
          </p:cNvGrpSpPr>
          <p:nvPr/>
        </p:nvGrpSpPr>
        <p:grpSpPr bwMode="auto">
          <a:xfrm>
            <a:off x="0" y="5648325"/>
            <a:ext cx="10591800" cy="466725"/>
            <a:chOff x="0" y="6321425"/>
            <a:chExt cx="10591800" cy="466344"/>
          </a:xfrm>
        </p:grpSpPr>
        <p:sp>
          <p:nvSpPr>
            <p:cNvPr id="18" name="Rectangle 17"/>
            <p:cNvSpPr/>
            <p:nvPr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pic>
          <p:nvPicPr>
            <p:cNvPr id="1034" name="Picture 27" descr="ti_logo_powerpoint_1_line.png"/>
            <p:cNvPicPr>
              <a:picLocks noChangeAspect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1" name="Text Box 31"/>
          <p:cNvSpPr txBox="1">
            <a:spLocks noChangeArrowheads="1"/>
          </p:cNvSpPr>
          <p:nvPr userDrawn="1"/>
        </p:nvSpPr>
        <p:spPr bwMode="auto">
          <a:xfrm>
            <a:off x="400050" y="5776225"/>
            <a:ext cx="25336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800" dirty="0"/>
              <a:t>TI Information – Selective Disclosure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31" r:id="rId9"/>
    <p:sldLayoutId id="2147483732" r:id="rId10"/>
    <p:sldLayoutId id="2147483733" r:id="rId11"/>
    <p:sldLayoutId id="2147483734" r:id="rId12"/>
    <p:sldLayoutId id="2147483735" r:id="rId13"/>
    <p:sldLayoutId id="2147483736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6pPr>
      <a:lvl7pPr marL="9144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7pPr>
      <a:lvl8pPr marL="13716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8pPr>
      <a:lvl9pPr marL="18288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9pPr>
    </p:titleStyle>
    <p:bodyStyle>
      <a:lvl1pPr marL="227013" indent="-227013" algn="l" rtl="0" eaLnBrk="1" fontAlgn="base" hangingPunct="1">
        <a:spcBef>
          <a:spcPts val="8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574675" indent="-233363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854075" indent="-165100" algn="l" rtl="0" eaLnBrk="1" fontAlgn="base" hangingPunct="1">
        <a:spcBef>
          <a:spcPct val="15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201738" indent="-233363" algn="l" rtl="0" eaLnBrk="1" fontAlgn="base" hangingPunct="1">
        <a:spcBef>
          <a:spcPct val="5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1489075" indent="-173038" algn="l" rtl="0" eaLnBrk="1" fontAlgn="base" hangingPunct="1">
        <a:spcBef>
          <a:spcPct val="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1946275" indent="-173038" algn="l" rtl="0" eaLnBrk="1" fontAlgn="base" hangingPunct="1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403475" indent="-173038" algn="l" rtl="0" eaLnBrk="1" fontAlgn="base" hangingPunct="1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2860675" indent="-173038" algn="l" rtl="0" eaLnBrk="1" fontAlgn="base" hangingPunct="1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317875" indent="-173038" algn="l" rtl="0" eaLnBrk="1" fontAlgn="base" hangingPunct="1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4" Type="http://schemas.openxmlformats.org/officeDocument/2006/relationships/hyperlink" Target="http://www.ti.com/lit/ug/slvu551i/slvu551i.pdf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/>
          <p:cNvGrpSpPr/>
          <p:nvPr/>
        </p:nvGrpSpPr>
        <p:grpSpPr>
          <a:xfrm>
            <a:off x="641350" y="1819275"/>
            <a:ext cx="9626600" cy="4260850"/>
            <a:chOff x="656281" y="873125"/>
            <a:chExt cx="10185400" cy="4749800"/>
          </a:xfrm>
        </p:grpSpPr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6281" y="873125"/>
              <a:ext cx="10185400" cy="4749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円/楕円 6"/>
            <p:cNvSpPr/>
            <p:nvPr/>
          </p:nvSpPr>
          <p:spPr>
            <a:xfrm>
              <a:off x="4229100" y="2181225"/>
              <a:ext cx="5353049" cy="10668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824" y="0"/>
            <a:ext cx="7229476" cy="14041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正方形/長方形 8"/>
          <p:cNvSpPr/>
          <p:nvPr/>
        </p:nvSpPr>
        <p:spPr>
          <a:xfrm>
            <a:off x="800436" y="1356502"/>
            <a:ext cx="46859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>
                <a:hlinkClick r:id="rId4"/>
              </a:rPr>
              <a:t>http://</a:t>
            </a:r>
            <a:r>
              <a:rPr lang="en-US" altLang="ja-JP" dirty="0" smtClean="0">
                <a:hlinkClick r:id="rId4"/>
              </a:rPr>
              <a:t>www.ti.com/lit/ug/slvu551i/slvu551i.pdf</a:t>
            </a:r>
            <a:endParaRPr lang="en-US" altLang="ja-JP" dirty="0" smtClean="0"/>
          </a:p>
          <a:p>
            <a:endParaRPr lang="ja-JP" altLang="en-US" dirty="0"/>
          </a:p>
        </p:txBody>
      </p:sp>
      <p:sp>
        <p:nvSpPr>
          <p:cNvPr id="10" name="角丸四角形 9"/>
          <p:cNvSpPr/>
          <p:nvPr/>
        </p:nvSpPr>
        <p:spPr>
          <a:xfrm>
            <a:off x="8258175" y="771525"/>
            <a:ext cx="1866900" cy="790575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Page8</a:t>
            </a:r>
            <a:endParaRPr kumimoji="1" lang="ja-JP" altLang="en-US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4442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" y="642938"/>
            <a:ext cx="10572750" cy="4886325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正方形/長方形 5"/>
          <p:cNvSpPr/>
          <p:nvPr/>
        </p:nvSpPr>
        <p:spPr>
          <a:xfrm>
            <a:off x="866775" y="3962400"/>
            <a:ext cx="9086850" cy="3810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7246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800" y="1768475"/>
            <a:ext cx="10617200" cy="370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" name="正方形/長方形 66"/>
          <p:cNvSpPr/>
          <p:nvPr/>
        </p:nvSpPr>
        <p:spPr>
          <a:xfrm>
            <a:off x="819150" y="4381500"/>
            <a:ext cx="9334500" cy="3810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700" y="352425"/>
            <a:ext cx="98933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5086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ject Kick Off Template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4A4A4"/>
      </a:accent2>
      <a:accent3>
        <a:srgbClr val="117788"/>
      </a:accent3>
      <a:accent4>
        <a:srgbClr val="404040"/>
      </a:accent4>
      <a:accent5>
        <a:srgbClr val="4ABED4"/>
      </a:accent5>
      <a:accent6>
        <a:srgbClr val="7F7F7F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EmailTo xmlns="http://schemas.microsoft.com/sharepoint/v3">kick-off@spsemeamail.itg.ti.com &amp;lt;kick-off@dncxsps2.itg.ti.com&amp;gt;</EmailTo>
    <EmailSender xmlns="http://schemas.microsoft.com/sharepoint/v3">&lt;a href="mailto:Harald.Hieber@ti.com"&gt;Harald.Hieber@ti.com&lt;/a&gt;</EmailSender>
    <EmailFrom xmlns="http://schemas.microsoft.com/sharepoint/v3">Hieber, Harald &lt;Harald.Hieber@ti.com&gt;</EmailFrom>
    <EmailSubject xmlns="http://schemas.microsoft.com/sharepoint/v3" xsi:nil="true"/>
    <EmailCc xmlns="http://schemas.microsoft.com/sharepoint/v3" xsi:nil="true"/>
    <EmailHeaders xmlns="http://schemas.microsoft.com/sharepoint/v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0327D20A43324F9CBF29E76938C02B" ma:contentTypeVersion="6" ma:contentTypeDescription="Create a new document." ma:contentTypeScope="" ma:versionID="56cfb62385aa22b33cdda4f30727f1ac">
  <xsd:schema xmlns:xsd="http://www.w3.org/2001/XMLSchema" xmlns:xs="http://www.w3.org/2001/XMLSchema" xmlns:p="http://schemas.microsoft.com/office/2006/metadata/properties" xmlns:ns1="http://schemas.microsoft.com/sharepoint/v3" xmlns:ns2="http://schemas.microsoft.com/sharepoint/v4" targetNamespace="http://schemas.microsoft.com/office/2006/metadata/properties" ma:root="true" ma:fieldsID="86a28fafe5915cae2a78c009e91e23ab" ns1:_="" ns2:_="">
    <xsd:import namespace="http://schemas.microsoft.com/sharepoint/v3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1:EmailSender" minOccurs="0"/>
                <xsd:element ref="ns1:EmailTo" minOccurs="0"/>
                <xsd:element ref="ns1:EmailCc" minOccurs="0"/>
                <xsd:element ref="ns1:EmailFrom" minOccurs="0"/>
                <xsd:element ref="ns1:EmailSubject" minOccurs="0"/>
                <xsd:element ref="ns2:EmailHead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EmailSender" ma:index="8" nillable="true" ma:displayName="E-Mail Sender" ma:hidden="true" ma:internalName="EmailSender">
      <xsd:simpleType>
        <xsd:restriction base="dms:Note">
          <xsd:maxLength value="255"/>
        </xsd:restriction>
      </xsd:simpleType>
    </xsd:element>
    <xsd:element name="EmailTo" ma:index="9" nillable="true" ma:displayName="E-Mail To" ma:hidden="true" ma:internalName="EmailTo">
      <xsd:simpleType>
        <xsd:restriction base="dms:Note">
          <xsd:maxLength value="255"/>
        </xsd:restriction>
      </xsd:simpleType>
    </xsd:element>
    <xsd:element name="EmailCc" ma:index="10" nillable="true" ma:displayName="E-Mail Cc" ma:hidden="true" ma:internalName="EmailCc">
      <xsd:simpleType>
        <xsd:restriction base="dms:Note">
          <xsd:maxLength value="255"/>
        </xsd:restriction>
      </xsd:simpleType>
    </xsd:element>
    <xsd:element name="EmailFrom" ma:index="11" nillable="true" ma:displayName="E-Mail From" ma:hidden="true" ma:internalName="EmailFrom">
      <xsd:simpleType>
        <xsd:restriction base="dms:Text"/>
      </xsd:simpleType>
    </xsd:element>
    <xsd:element name="EmailSubject" ma:index="12" nillable="true" ma:displayName="E-Mail Subject" ma:hidden="true" ma:internalName="EmailSubject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EmailHeaders" ma:index="13" nillable="true" ma:displayName="E-Mail Headers" ma:hidden="true" ma:internalName="EmailHeaders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AC454D2-00B4-4103-80F4-E2307C0024ED}">
  <ds:schemaRefs>
    <ds:schemaRef ds:uri="http://schemas.microsoft.com/sharepoint/v3"/>
    <ds:schemaRef ds:uri="http://schemas.microsoft.com/sharepoint/v4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F6FDF6D-0C39-4DA0-A6A9-4944C8CBCE1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E100B9F-8093-47A0-97CC-5BDE70C3B58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Project Kick Off Template</Template>
  <TotalTime>16807</TotalTime>
  <Words>4</Words>
  <Application>Microsoft Office PowerPoint</Application>
  <PresentationFormat>ユーザー設定</PresentationFormat>
  <Paragraphs>2</Paragraphs>
  <Slides>3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4" baseType="lpstr">
      <vt:lpstr>Project Kick Off Template</vt:lpstr>
      <vt:lpstr>PowerPoint プレゼンテーション</vt:lpstr>
      <vt:lpstr>PowerPoint プレゼンテーション</vt:lpstr>
      <vt:lpstr>PowerPoint プレゼンテーション</vt:lpstr>
    </vt:vector>
  </TitlesOfParts>
  <Company>Texas Instruments Incorporated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Kick Off Document</dc:title>
  <dc:creator>Hieber, Harald</dc:creator>
  <cp:lastModifiedBy>Ikeda, Jin</cp:lastModifiedBy>
  <cp:revision>190</cp:revision>
  <cp:lastPrinted>2013-01-09T15:55:55Z</cp:lastPrinted>
  <dcterms:created xsi:type="dcterms:W3CDTF">2013-01-18T14:00:08Z</dcterms:created>
  <dcterms:modified xsi:type="dcterms:W3CDTF">2019-03-14T10:43:38Z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0x010100F60327D20A43324F9CBF29E76938C02B</vt:lpwstr>
  </property>
</Properties>
</file>