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-162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CE7A5-75FD-4A62-95B7-BC0D8FB84AF3}" type="datetimeFigureOut">
              <a:rPr kumimoji="1" lang="ja-JP" altLang="en-US" smtClean="0"/>
              <a:t>2016/5/24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6C627-B074-4027-A650-B0D1BAB39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7382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CE7A5-75FD-4A62-95B7-BC0D8FB84AF3}" type="datetimeFigureOut">
              <a:rPr kumimoji="1" lang="ja-JP" altLang="en-US" smtClean="0"/>
              <a:t>2016/5/24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6C627-B074-4027-A650-B0D1BAB39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0730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CE7A5-75FD-4A62-95B7-BC0D8FB84AF3}" type="datetimeFigureOut">
              <a:rPr kumimoji="1" lang="ja-JP" altLang="en-US" smtClean="0"/>
              <a:t>2016/5/24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6C627-B074-4027-A650-B0D1BAB39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220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CE7A5-75FD-4A62-95B7-BC0D8FB84AF3}" type="datetimeFigureOut">
              <a:rPr kumimoji="1" lang="ja-JP" altLang="en-US" smtClean="0"/>
              <a:t>2016/5/24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6C627-B074-4027-A650-B0D1BAB39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08606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CE7A5-75FD-4A62-95B7-BC0D8FB84AF3}" type="datetimeFigureOut">
              <a:rPr kumimoji="1" lang="ja-JP" altLang="en-US" smtClean="0"/>
              <a:t>2016/5/24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6C627-B074-4027-A650-B0D1BAB39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6326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CE7A5-75FD-4A62-95B7-BC0D8FB84AF3}" type="datetimeFigureOut">
              <a:rPr kumimoji="1" lang="ja-JP" altLang="en-US" smtClean="0"/>
              <a:t>2016/5/24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6C627-B074-4027-A650-B0D1BAB39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6268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CE7A5-75FD-4A62-95B7-BC0D8FB84AF3}" type="datetimeFigureOut">
              <a:rPr kumimoji="1" lang="ja-JP" altLang="en-US" smtClean="0"/>
              <a:t>2016/5/24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6C627-B074-4027-A650-B0D1BAB39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1670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CE7A5-75FD-4A62-95B7-BC0D8FB84AF3}" type="datetimeFigureOut">
              <a:rPr kumimoji="1" lang="ja-JP" altLang="en-US" smtClean="0"/>
              <a:t>2016/5/24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6C627-B074-4027-A650-B0D1BAB39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8452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CE7A5-75FD-4A62-95B7-BC0D8FB84AF3}" type="datetimeFigureOut">
              <a:rPr kumimoji="1" lang="ja-JP" altLang="en-US" smtClean="0"/>
              <a:t>2016/5/24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6C627-B074-4027-A650-B0D1BAB39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4306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CE7A5-75FD-4A62-95B7-BC0D8FB84AF3}" type="datetimeFigureOut">
              <a:rPr kumimoji="1" lang="ja-JP" altLang="en-US" smtClean="0"/>
              <a:t>2016/5/24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6C627-B074-4027-A650-B0D1BAB39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2786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CE7A5-75FD-4A62-95B7-BC0D8FB84AF3}" type="datetimeFigureOut">
              <a:rPr kumimoji="1" lang="ja-JP" altLang="en-US" smtClean="0"/>
              <a:t>2016/5/24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6C627-B074-4027-A650-B0D1BAB39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4932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3CE7A5-75FD-4A62-95B7-BC0D8FB84AF3}" type="datetimeFigureOut">
              <a:rPr kumimoji="1" lang="ja-JP" altLang="en-US" smtClean="0"/>
              <a:t>2016/5/24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16C627-B074-4027-A650-B0D1BAB39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7548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直線コネクタ 4"/>
          <p:cNvCxnSpPr/>
          <p:nvPr/>
        </p:nvCxnSpPr>
        <p:spPr>
          <a:xfrm>
            <a:off x="971600" y="2478837"/>
            <a:ext cx="7128792" cy="0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線コネクタ 5"/>
          <p:cNvCxnSpPr/>
          <p:nvPr/>
        </p:nvCxnSpPr>
        <p:spPr>
          <a:xfrm>
            <a:off x="1007604" y="3431567"/>
            <a:ext cx="7164796" cy="0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/>
          <p:cNvCxnSpPr/>
          <p:nvPr/>
        </p:nvCxnSpPr>
        <p:spPr>
          <a:xfrm>
            <a:off x="971600" y="3414941"/>
            <a:ext cx="5040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/>
          <p:cNvCxnSpPr/>
          <p:nvPr/>
        </p:nvCxnSpPr>
        <p:spPr>
          <a:xfrm flipV="1">
            <a:off x="1475656" y="2478837"/>
            <a:ext cx="360040" cy="9361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/>
          <p:cNvCxnSpPr/>
          <p:nvPr/>
        </p:nvCxnSpPr>
        <p:spPr>
          <a:xfrm>
            <a:off x="1835696" y="2478837"/>
            <a:ext cx="5040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/>
          <p:cNvCxnSpPr/>
          <p:nvPr/>
        </p:nvCxnSpPr>
        <p:spPr>
          <a:xfrm>
            <a:off x="2724731" y="3414941"/>
            <a:ext cx="5040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>
            <a:off x="2356378" y="2478837"/>
            <a:ext cx="360040" cy="9361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/>
          <p:cNvCxnSpPr/>
          <p:nvPr/>
        </p:nvCxnSpPr>
        <p:spPr>
          <a:xfrm flipV="1">
            <a:off x="3220474" y="2478837"/>
            <a:ext cx="360040" cy="9361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/>
          <p:cNvCxnSpPr/>
          <p:nvPr/>
        </p:nvCxnSpPr>
        <p:spPr>
          <a:xfrm>
            <a:off x="3588827" y="2495463"/>
            <a:ext cx="5040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コネクタ 16"/>
          <p:cNvCxnSpPr/>
          <p:nvPr/>
        </p:nvCxnSpPr>
        <p:spPr>
          <a:xfrm>
            <a:off x="4123326" y="2495463"/>
            <a:ext cx="360040" cy="9361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コネクタ 17"/>
          <p:cNvCxnSpPr/>
          <p:nvPr/>
        </p:nvCxnSpPr>
        <p:spPr>
          <a:xfrm>
            <a:off x="4499992" y="3431567"/>
            <a:ext cx="5040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コネクタ 18"/>
          <p:cNvCxnSpPr/>
          <p:nvPr/>
        </p:nvCxnSpPr>
        <p:spPr>
          <a:xfrm flipV="1">
            <a:off x="5004048" y="2495463"/>
            <a:ext cx="360040" cy="9361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コネクタ 19"/>
          <p:cNvCxnSpPr/>
          <p:nvPr/>
        </p:nvCxnSpPr>
        <p:spPr>
          <a:xfrm>
            <a:off x="5364088" y="2495463"/>
            <a:ext cx="5040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コネクタ 20"/>
          <p:cNvCxnSpPr/>
          <p:nvPr/>
        </p:nvCxnSpPr>
        <p:spPr>
          <a:xfrm>
            <a:off x="6253123" y="3431567"/>
            <a:ext cx="5040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コネクタ 21"/>
          <p:cNvCxnSpPr/>
          <p:nvPr/>
        </p:nvCxnSpPr>
        <p:spPr>
          <a:xfrm>
            <a:off x="5884770" y="2495463"/>
            <a:ext cx="360040" cy="9361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コネクタ 22"/>
          <p:cNvCxnSpPr/>
          <p:nvPr/>
        </p:nvCxnSpPr>
        <p:spPr>
          <a:xfrm flipV="1">
            <a:off x="6748866" y="2495463"/>
            <a:ext cx="360040" cy="9361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コネクタ 23"/>
          <p:cNvCxnSpPr/>
          <p:nvPr/>
        </p:nvCxnSpPr>
        <p:spPr>
          <a:xfrm>
            <a:off x="7117219" y="2512089"/>
            <a:ext cx="5040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コネクタ 24"/>
          <p:cNvCxnSpPr/>
          <p:nvPr/>
        </p:nvCxnSpPr>
        <p:spPr>
          <a:xfrm>
            <a:off x="7643405" y="2503776"/>
            <a:ext cx="360040" cy="9361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テキスト ボックス 26"/>
          <p:cNvSpPr txBox="1"/>
          <p:nvPr/>
        </p:nvSpPr>
        <p:spPr>
          <a:xfrm>
            <a:off x="611560" y="2276872"/>
            <a:ext cx="7920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 smtClean="0"/>
              <a:t>1.8V</a:t>
            </a:r>
            <a:endParaRPr kumimoji="1" lang="ja-JP" altLang="en-US" sz="1100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644812" y="3356992"/>
            <a:ext cx="7920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100" dirty="0"/>
              <a:t>0</a:t>
            </a:r>
            <a:r>
              <a:rPr kumimoji="1" lang="en-US" altLang="ja-JP" sz="1100" dirty="0" smtClean="0"/>
              <a:t>V</a:t>
            </a:r>
            <a:endParaRPr kumimoji="1" lang="ja-JP" altLang="en-US" sz="1100" dirty="0"/>
          </a:p>
        </p:txBody>
      </p:sp>
      <p:cxnSp>
        <p:nvCxnSpPr>
          <p:cNvPr id="30" name="直線コネクタ 29"/>
          <p:cNvCxnSpPr/>
          <p:nvPr/>
        </p:nvCxnSpPr>
        <p:spPr>
          <a:xfrm>
            <a:off x="971600" y="2728113"/>
            <a:ext cx="7128792" cy="0"/>
          </a:xfrm>
          <a:prstGeom prst="line">
            <a:avLst/>
          </a:prstGeom>
          <a:ln w="28575">
            <a:solidFill>
              <a:srgbClr val="FFC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コネクタ 30"/>
          <p:cNvCxnSpPr/>
          <p:nvPr/>
        </p:nvCxnSpPr>
        <p:spPr>
          <a:xfrm>
            <a:off x="971600" y="3198917"/>
            <a:ext cx="7128792" cy="0"/>
          </a:xfrm>
          <a:prstGeom prst="line">
            <a:avLst/>
          </a:prstGeom>
          <a:ln w="28575">
            <a:solidFill>
              <a:srgbClr val="FFC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コネクタ 32"/>
          <p:cNvCxnSpPr/>
          <p:nvPr/>
        </p:nvCxnSpPr>
        <p:spPr>
          <a:xfrm>
            <a:off x="1835696" y="2262813"/>
            <a:ext cx="0" cy="1440160"/>
          </a:xfrm>
          <a:prstGeom prst="line">
            <a:avLst/>
          </a:prstGeom>
          <a:ln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/>
          <p:cNvCxnSpPr/>
          <p:nvPr/>
        </p:nvCxnSpPr>
        <p:spPr>
          <a:xfrm>
            <a:off x="1475656" y="2262813"/>
            <a:ext cx="0" cy="1440160"/>
          </a:xfrm>
          <a:prstGeom prst="line">
            <a:avLst/>
          </a:prstGeom>
          <a:ln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矢印コネクタ 35"/>
          <p:cNvCxnSpPr/>
          <p:nvPr/>
        </p:nvCxnSpPr>
        <p:spPr>
          <a:xfrm>
            <a:off x="1475656" y="3702973"/>
            <a:ext cx="360040" cy="0"/>
          </a:xfrm>
          <a:prstGeom prst="straightConnector1">
            <a:avLst/>
          </a:prstGeom>
          <a:ln>
            <a:solidFill>
              <a:srgbClr val="00B05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テキスト ボックス 36"/>
          <p:cNvSpPr txBox="1"/>
          <p:nvPr/>
        </p:nvSpPr>
        <p:spPr>
          <a:xfrm>
            <a:off x="971600" y="3717032"/>
            <a:ext cx="17281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dirty="0" smtClean="0">
                <a:solidFill>
                  <a:srgbClr val="00B050"/>
                </a:solidFill>
              </a:rPr>
              <a:t>1.</a:t>
            </a:r>
            <a:r>
              <a:rPr kumimoji="1" lang="en-US" altLang="ja-JP" sz="1400" dirty="0" smtClean="0">
                <a:solidFill>
                  <a:srgbClr val="00B050"/>
                </a:solidFill>
              </a:rPr>
              <a:t>Rise Time = 5ns?</a:t>
            </a:r>
            <a:endParaRPr kumimoji="1" lang="ja-JP" altLang="en-US" sz="1400" dirty="0">
              <a:solidFill>
                <a:srgbClr val="00B050"/>
              </a:solidFill>
            </a:endParaRPr>
          </a:p>
        </p:txBody>
      </p:sp>
      <p:cxnSp>
        <p:nvCxnSpPr>
          <p:cNvPr id="38" name="直線コネクタ 37"/>
          <p:cNvCxnSpPr/>
          <p:nvPr/>
        </p:nvCxnSpPr>
        <p:spPr>
          <a:xfrm>
            <a:off x="3491880" y="2262813"/>
            <a:ext cx="0" cy="1440160"/>
          </a:xfrm>
          <a:prstGeom prst="line">
            <a:avLst/>
          </a:prstGeom>
          <a:ln>
            <a:solidFill>
              <a:srgbClr val="FFC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コネクタ 38"/>
          <p:cNvCxnSpPr/>
          <p:nvPr/>
        </p:nvCxnSpPr>
        <p:spPr>
          <a:xfrm>
            <a:off x="3297986" y="2262813"/>
            <a:ext cx="0" cy="1440160"/>
          </a:xfrm>
          <a:prstGeom prst="line">
            <a:avLst/>
          </a:prstGeom>
          <a:ln>
            <a:solidFill>
              <a:srgbClr val="FFC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矢印コネクタ 39"/>
          <p:cNvCxnSpPr/>
          <p:nvPr/>
        </p:nvCxnSpPr>
        <p:spPr>
          <a:xfrm>
            <a:off x="3256421" y="3702973"/>
            <a:ext cx="282528" cy="0"/>
          </a:xfrm>
          <a:prstGeom prst="straightConnector1">
            <a:avLst/>
          </a:prstGeom>
          <a:ln>
            <a:solidFill>
              <a:srgbClr val="FFC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テキスト ボックス 41"/>
          <p:cNvSpPr txBox="1"/>
          <p:nvPr/>
        </p:nvSpPr>
        <p:spPr>
          <a:xfrm>
            <a:off x="2699792" y="3717032"/>
            <a:ext cx="17281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 smtClean="0">
                <a:solidFill>
                  <a:srgbClr val="FFC000"/>
                </a:solidFill>
              </a:rPr>
              <a:t>2.Rise Time = 5ns?</a:t>
            </a:r>
            <a:endParaRPr kumimoji="1" lang="ja-JP" altLang="en-US" sz="1400" dirty="0">
              <a:solidFill>
                <a:srgbClr val="FFC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44624"/>
            <a:ext cx="4684051" cy="2002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" name="テキスト ボックス 43"/>
          <p:cNvSpPr txBox="1"/>
          <p:nvPr/>
        </p:nvSpPr>
        <p:spPr>
          <a:xfrm>
            <a:off x="395536" y="2599639"/>
            <a:ext cx="11521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100" dirty="0" smtClean="0">
                <a:solidFill>
                  <a:srgbClr val="FFC000"/>
                </a:solidFill>
              </a:rPr>
              <a:t>VIH 65%</a:t>
            </a:r>
            <a:endParaRPr kumimoji="1" lang="ja-JP" altLang="en-US" sz="1100" dirty="0">
              <a:solidFill>
                <a:srgbClr val="FFC000"/>
              </a:solidFill>
            </a:endParaRPr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412162" y="3062235"/>
            <a:ext cx="11521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100" dirty="0" smtClean="0">
                <a:solidFill>
                  <a:srgbClr val="FFC000"/>
                </a:solidFill>
              </a:rPr>
              <a:t>VIL 35%</a:t>
            </a:r>
            <a:endParaRPr kumimoji="1" lang="ja-JP" altLang="en-US" sz="1100" dirty="0">
              <a:solidFill>
                <a:srgbClr val="FFC000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2438" y="102573"/>
            <a:ext cx="4322086" cy="2160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" name="円/楕円 42"/>
          <p:cNvSpPr/>
          <p:nvPr/>
        </p:nvSpPr>
        <p:spPr>
          <a:xfrm>
            <a:off x="2915816" y="894661"/>
            <a:ext cx="720080" cy="57606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円/楕円 47"/>
          <p:cNvSpPr/>
          <p:nvPr/>
        </p:nvSpPr>
        <p:spPr>
          <a:xfrm>
            <a:off x="3779912" y="1254701"/>
            <a:ext cx="720080" cy="57606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円/楕円 48"/>
          <p:cNvSpPr/>
          <p:nvPr/>
        </p:nvSpPr>
        <p:spPr>
          <a:xfrm>
            <a:off x="8316416" y="1287953"/>
            <a:ext cx="720080" cy="28803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456478" y="4293096"/>
            <a:ext cx="793194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dirty="0" smtClean="0"/>
              <a:t>I want to know the detail of OSC rise/falling time written in datasheet.</a:t>
            </a:r>
          </a:p>
          <a:p>
            <a:r>
              <a:rPr lang="en-US" altLang="ja-JP" sz="1400" dirty="0" smtClean="0"/>
              <a:t>It only mention the time. I want to know in which range the datasheet specified the rise/falling time 5ns. </a:t>
            </a:r>
          </a:p>
          <a:p>
            <a:r>
              <a:rPr lang="en-US" altLang="ja-JP" sz="1400" dirty="0" smtClean="0"/>
              <a:t>Is it </a:t>
            </a:r>
            <a:r>
              <a:rPr lang="en-US" altLang="ja-JP" sz="1400" dirty="0" smtClean="0">
                <a:solidFill>
                  <a:srgbClr val="00B050"/>
                </a:solidFill>
              </a:rPr>
              <a:t>1.[0%-100%]</a:t>
            </a:r>
            <a:r>
              <a:rPr lang="en-US" altLang="ja-JP" sz="1400" dirty="0" smtClean="0"/>
              <a:t>, </a:t>
            </a:r>
            <a:r>
              <a:rPr lang="en-US" altLang="ja-JP" sz="1400" dirty="0" smtClean="0">
                <a:solidFill>
                  <a:srgbClr val="FFC000"/>
                </a:solidFill>
              </a:rPr>
              <a:t>2.[35%-65%]</a:t>
            </a:r>
            <a:r>
              <a:rPr lang="en-US" altLang="ja-JP" sz="1400" dirty="0" smtClean="0"/>
              <a:t>, or </a:t>
            </a:r>
            <a:r>
              <a:rPr lang="en-US" altLang="ja-JP" sz="1400" dirty="0" smtClean="0">
                <a:solidFill>
                  <a:srgbClr val="FF0000"/>
                </a:solidFill>
              </a:rPr>
              <a:t>3.[10%-90%]</a:t>
            </a:r>
            <a:r>
              <a:rPr lang="en-US" altLang="ja-JP" sz="1400" dirty="0" smtClean="0"/>
              <a:t>?</a:t>
            </a:r>
          </a:p>
          <a:p>
            <a:endParaRPr kumimoji="1" lang="ja-JP" altLang="en-US" sz="1400" dirty="0"/>
          </a:p>
        </p:txBody>
      </p:sp>
      <p:cxnSp>
        <p:nvCxnSpPr>
          <p:cNvPr id="86" name="直線コネクタ 85"/>
          <p:cNvCxnSpPr/>
          <p:nvPr/>
        </p:nvCxnSpPr>
        <p:spPr>
          <a:xfrm>
            <a:off x="971600" y="2589843"/>
            <a:ext cx="7128792" cy="0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直線コネクタ 86"/>
          <p:cNvCxnSpPr/>
          <p:nvPr/>
        </p:nvCxnSpPr>
        <p:spPr>
          <a:xfrm>
            <a:off x="979913" y="3340366"/>
            <a:ext cx="7128792" cy="0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直線コネクタ 87"/>
          <p:cNvCxnSpPr/>
          <p:nvPr/>
        </p:nvCxnSpPr>
        <p:spPr>
          <a:xfrm>
            <a:off x="5333645" y="2265750"/>
            <a:ext cx="0" cy="144016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直線コネクタ 88"/>
          <p:cNvCxnSpPr/>
          <p:nvPr/>
        </p:nvCxnSpPr>
        <p:spPr>
          <a:xfrm>
            <a:off x="5051117" y="2265750"/>
            <a:ext cx="0" cy="144016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直線矢印コネクタ 89"/>
          <p:cNvCxnSpPr/>
          <p:nvPr/>
        </p:nvCxnSpPr>
        <p:spPr>
          <a:xfrm>
            <a:off x="5056621" y="3703215"/>
            <a:ext cx="282528" cy="0"/>
          </a:xfrm>
          <a:prstGeom prst="straightConnector1">
            <a:avLst/>
          </a:prstGeom>
          <a:ln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テキスト ボックス 90"/>
          <p:cNvSpPr txBox="1"/>
          <p:nvPr/>
        </p:nvSpPr>
        <p:spPr>
          <a:xfrm>
            <a:off x="4572000" y="3717032"/>
            <a:ext cx="17281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 smtClean="0">
                <a:solidFill>
                  <a:srgbClr val="FF0000"/>
                </a:solidFill>
              </a:rPr>
              <a:t>3.Rise Time = 5ns?</a:t>
            </a:r>
            <a:endParaRPr kumimoji="1" lang="ja-JP" altLang="en-US" sz="1400" dirty="0">
              <a:solidFill>
                <a:srgbClr val="FF0000"/>
              </a:solidFill>
            </a:endParaRPr>
          </a:p>
        </p:txBody>
      </p:sp>
      <p:sp>
        <p:nvSpPr>
          <p:cNvPr id="92" name="テキスト ボックス 91"/>
          <p:cNvSpPr txBox="1"/>
          <p:nvPr/>
        </p:nvSpPr>
        <p:spPr>
          <a:xfrm>
            <a:off x="611560" y="2447310"/>
            <a:ext cx="7920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100" dirty="0" smtClean="0">
                <a:solidFill>
                  <a:srgbClr val="FF0000"/>
                </a:solidFill>
              </a:rPr>
              <a:t>90%</a:t>
            </a:r>
            <a:endParaRPr kumimoji="1" lang="ja-JP" altLang="en-US" sz="1100" dirty="0">
              <a:solidFill>
                <a:srgbClr val="FF0000"/>
              </a:solidFill>
            </a:endParaRPr>
          </a:p>
        </p:txBody>
      </p:sp>
      <p:sp>
        <p:nvSpPr>
          <p:cNvPr id="93" name="テキスト ボックス 92"/>
          <p:cNvSpPr txBox="1"/>
          <p:nvPr/>
        </p:nvSpPr>
        <p:spPr>
          <a:xfrm>
            <a:off x="611560" y="3212976"/>
            <a:ext cx="7920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100" dirty="0" smtClean="0">
                <a:solidFill>
                  <a:srgbClr val="FF0000"/>
                </a:solidFill>
              </a:rPr>
              <a:t>10%</a:t>
            </a:r>
            <a:endParaRPr kumimoji="1" lang="ja-JP" altLang="en-US" sz="1100" dirty="0">
              <a:solidFill>
                <a:srgbClr val="FF0000"/>
              </a:solidFill>
            </a:endParaRPr>
          </a:p>
        </p:txBody>
      </p:sp>
      <p:cxnSp>
        <p:nvCxnSpPr>
          <p:cNvPr id="94" name="直線コネクタ 93"/>
          <p:cNvCxnSpPr/>
          <p:nvPr/>
        </p:nvCxnSpPr>
        <p:spPr>
          <a:xfrm>
            <a:off x="8006254" y="3429000"/>
            <a:ext cx="5040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17548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83</Words>
  <Application>Microsoft Office PowerPoint</Application>
  <PresentationFormat>画面に合わせる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福島 学</dc:creator>
  <cp:lastModifiedBy>福島 学</cp:lastModifiedBy>
  <cp:revision>5</cp:revision>
  <dcterms:created xsi:type="dcterms:W3CDTF">2016-05-24T09:01:06Z</dcterms:created>
  <dcterms:modified xsi:type="dcterms:W3CDTF">2016-05-24T09:50:20Z</dcterms:modified>
</cp:coreProperties>
</file>