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1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D0362DA-DD13-FBC5-5215-038C08F545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15F68E3-CC88-0D3D-C10E-555437DA65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B5326D7-1915-FB80-79B6-6E48328F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E422DFD-F5CC-1BF4-37B0-5B8DCACD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5C721A-FEBC-B716-0DBD-0134B140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4352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9864EC-D16C-D6A0-BA41-484FBAC12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DCDB292-BE49-817A-CAB1-FFF24EB22B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97EDD7B-E745-6744-BFD8-7F6993CE9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C0201E9-5A04-F25F-6E9F-76B0895AD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2B0DEE4-4A82-07A6-B529-3B29838D8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006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ADAFFCE-094A-48D6-4CE2-84FFDB9F1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CCC916E-DFCE-C73C-A744-B2DD1C197B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B027DCE-ABE4-C00D-8C04-6293E0488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0B51D6-49B7-7913-8ED9-075747DEB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470A419-BE80-25AD-4855-593EC36A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209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E574F81-DD17-DD8A-10CC-5444E34DE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7968A1-3A91-D1D7-DB8F-3D6179C65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6D3AE2-D738-DBAC-AF0C-50BCCEBF2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5BFD13A-861D-E5A8-BE7E-85EFF02E9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96EEAAF-57A8-0FAE-6523-AF1105E83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93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0EF074-BF2D-498B-C471-2B551CF87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9E395BF-72E9-11FF-5289-B0E0C5A03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A65EE1-9278-FC22-24C9-04D37A911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3D1E15F-D338-CD06-6CAA-C1E3F4E3F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A5320B5-A48C-2A62-DA7A-67A7A1105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872B62-3CB2-2A9E-FB24-EB9D17438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C5B200F-A2A1-08E3-C129-2B548480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0F2521F-F6A3-6FC9-75BD-CE5D43CE0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81E7E1B-193E-EE52-F410-2624F64D4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02A6728-0C65-D645-31F8-10E54DCC3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96B8FC6-E15A-22EF-5907-3C7243962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272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354047-2379-2EFC-6441-9423161C3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A59B9B1-5995-B425-31FB-1064278C0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5B34FCF-38A9-F3B2-D1A0-FE7C10164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02222F1-BC3C-B6A6-CB1A-5EFD5AF945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5FD77483-B1C8-0ACD-85BA-AEBA451C29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1D9261E-CFCC-ECD8-CD9D-D32036228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BD9426A-3C06-2778-BE8F-8F39FD295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A4B85FE-9F12-F1C9-21F0-7859512A5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95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775F79-0D30-F221-BACF-3AACA2E9B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816DE1C-96A3-6D6A-6EB5-62C2492C2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050098-7635-BF91-68BD-C377EDEB6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D0F14F5-8CC5-C206-FFAF-249286B6E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708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D8D83DE-B251-0F5E-4ADE-EF1AF570A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F81E860-1824-A7BB-7368-4C9BC5E4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0CD268C-324D-AADB-D7C6-3402BFC49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993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57DA73-16A0-B6E1-6FA4-22CE06872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E0682E4-8E89-5260-1D9B-7EF6BC55D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0879F39-99C0-154E-B60F-E6C24E5F5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970CABB-607C-BC1D-5419-F67A47FDA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E83CE12-B5B5-84A6-D0EB-5832E10D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2F58668-3104-958A-7555-0D5219B46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585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21A88E-6185-4900-19EB-84B34DA4D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0D6B5B0-D3BA-E9DF-56D0-A040FFAFD7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65111A3-A379-4609-6313-3C11CCFC7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9A1F17A-8B76-3E01-B23C-ED17DB15C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BA73C5F-9D23-7C92-0F35-4EFA5788C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6C927FE-BCA4-E183-C2E1-FB343E32A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22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5857606-CB38-1C3B-FB6A-CDA4E01FA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0DD20AE-618F-772C-3DE0-2E1E17886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1414396-7644-05C1-69CA-9D95DFB24E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9565C7-91F2-4AAC-9C39-7DD3BDDFD211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BD9917E-EC2E-447C-E1D7-1BC00EA64B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951AE56-E3DC-E96E-CF5A-F76BB49057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BE79E6-1492-48B0-ABEF-324B4684F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009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C4963-9279-7FE2-0A3D-200ED5E49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CAAE9AC5-B8CB-9452-84F0-8B8246716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219" y="576540"/>
            <a:ext cx="8526654" cy="2852460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2824C38B-BD8C-C191-CB47-9B487C3EAF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8213" y="3817650"/>
            <a:ext cx="6601798" cy="2947232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5474A644-AA1B-53D7-3CFD-32B0262CEC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556" y="4228157"/>
            <a:ext cx="3762900" cy="1143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051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Perry Liu</dc:creator>
  <cp:lastModifiedBy>Perry Liu</cp:lastModifiedBy>
  <cp:revision>1</cp:revision>
  <dcterms:created xsi:type="dcterms:W3CDTF">2025-10-01T09:33:28Z</dcterms:created>
  <dcterms:modified xsi:type="dcterms:W3CDTF">2025-10-01T09:46:14Z</dcterms:modified>
</cp:coreProperties>
</file>