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66" d="100"/>
          <a:sy n="66" d="100"/>
        </p:scale>
        <p:origin x="-222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94337-F67F-4E52-AA27-7694A840F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AD0B6B-63E5-4807-90EC-3F024A977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775D9F-D7FB-4735-AE65-C12B829AE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ED93B5-5303-491F-932F-6F9CCF64C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88F025-ADE6-4E4F-B9C1-E71A6C9F3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6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249F7A-FE92-4348-A780-C00BFE508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21C06B5-3258-4AD1-94B6-A252DF06D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81F474-BA50-4A12-A0BA-64C107EE0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E1ECF3-2F47-4DDA-B0B3-B2E165E9E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804B44-23B6-4725-BA65-4B94652A5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76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55E995B-AD5D-46D3-8182-60801DFD1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3557B8B-9430-47BF-B42D-40665343F7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058956-36F4-4E46-BAF6-CADF1F47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F16970-AFAE-4862-9752-68D31DA47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643599-DFDC-4BDA-8F04-BF52D1F76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22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63A49F-C2A9-48E2-B93E-A9F9D3CA8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1B28C4-8141-4D98-8C25-FC237E350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667CC5-5E27-4220-8E38-4B5039174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0996F2-CE9E-4B16-AC02-7DC2149E5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A8B0D6-9C44-4F9B-8E7E-D933BB71F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15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D1A3AC-C457-4A7D-B77D-EF5CE613D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61D1A4-2C50-447C-AB73-81BA22F5A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D6311C-B62B-4EA3-9C39-151A77AA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07F479-F8F8-4EA1-8A39-AE9A0DEC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FA5569-C52A-423C-B85B-BBC58EB1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912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2E6BB0-1750-4BE8-9127-F1A02F334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F0DBA9-F00E-465C-A3EA-3F6763D58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E8ACA6-711A-453C-AE0E-57EAD9878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356610-8954-458B-9AE0-44912B521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43AD32-439A-4847-88C2-8FD8083D2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1B2713-E032-4DE1-99F7-28BEF116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32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0B5DA0-D306-4326-9AA0-8BB7C0305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D0E01E-B3D9-4B16-9CD8-12D525783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A38AA6-D6D7-4461-B9F3-08F4DA9ED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54889E5-CAE8-4BD5-A2A4-4FE8827A67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340395A-F910-471D-B1A9-36DBA2281B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F9CB4DD-DBA4-47A3-8450-2C12F18DD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B19DE2F-C6EE-485D-9C54-26CC5D58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E85FF25-83F4-40A2-9AA3-E36F7CF30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90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EC8274-71F3-45C0-A969-D3CECADA5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F26130F-2059-4A39-AF40-ED6669712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79A824-61B1-40A2-80B1-C87DA213B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94F7E2-5D64-49CD-8980-152A48544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7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1A868E1-8F8F-44BE-94A1-2EAAC312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BE9F0D-8066-4900-8A80-7EDE74EFB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9EFC91-26FB-469B-9A7D-6D3286D0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598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A041F4-7FEB-405D-B66D-DF7DBF90A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D968B2-D418-4E77-B208-F78E89652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A5B42C-BE94-4772-AF2D-72694BA41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B35FFFC-5198-4239-94D4-FBB887646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3426F9-2117-4B80-9B96-59F1A80C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761C3B-5A51-4AEB-80A1-DFFA051F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88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7D732-5D88-432E-891A-33856F43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8A899B2-820D-47CB-974F-E96CAD566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29F6D6-8D55-4897-B949-A3F0A3D9F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3E48C4-ECA3-47C7-A257-1B2840711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DE00DA-7EEF-4CF4-9A20-0D6148BBB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D9B05F-AC64-4B18-8C7A-2764D9FE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7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E366D36-E797-4779-85CF-B91F9720B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336B1C3-8495-4A79-9585-85DAD255C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570640-25D7-4352-A685-CF212CABC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401F8-0AF9-40ED-B466-5914AC6E78F4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3C6D12-952E-49DC-AF81-C71E90E8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720919-2DD4-4269-B048-CD19FA79C1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7B475-6C2A-4953-AC94-28129BA445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26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5CD3E69-4FEA-4401-9A7F-C8A793CE9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342" y="1138025"/>
            <a:ext cx="4820658" cy="387074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137F9911-4F57-4F76-B8F7-1EDE93663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4085" y="1138025"/>
            <a:ext cx="5555048" cy="3870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57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ECE2 Kobayashi Hirotsugu</dc:creator>
  <cp:lastModifiedBy>TED ECE2 Kobayashi Hirotsugu</cp:lastModifiedBy>
  <cp:revision>1</cp:revision>
  <dcterms:created xsi:type="dcterms:W3CDTF">2020-10-26T11:14:18Z</dcterms:created>
  <dcterms:modified xsi:type="dcterms:W3CDTF">2020-10-26T11:16:56Z</dcterms:modified>
</cp:coreProperties>
</file>