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Linux timer issue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3237"/>
            <a:ext cx="8229600" cy="4525963"/>
          </a:xfrm>
        </p:spPr>
        <p:txBody>
          <a:bodyPr/>
          <a:lstStyle/>
          <a:p>
            <a:r>
              <a:rPr lang="en-US" sz="2000" dirty="0" smtClean="0"/>
              <a:t>SDK version:</a:t>
            </a:r>
          </a:p>
          <a:p>
            <a:r>
              <a:rPr lang="en-US" sz="2000" dirty="0"/>
              <a:t>ti-processor-sdk-linux-rt-am57xx-evm-02.00.02.11</a:t>
            </a:r>
          </a:p>
          <a:p>
            <a:r>
              <a:rPr lang="en-US" sz="2000" dirty="0" smtClean="0"/>
              <a:t>The device will no response after </a:t>
            </a:r>
            <a:r>
              <a:rPr lang="en-US" sz="2000" dirty="0" err="1" smtClean="0"/>
              <a:t>runing</a:t>
            </a:r>
            <a:r>
              <a:rPr lang="en-US" sz="2000" dirty="0" smtClean="0"/>
              <a:t> 388day 3 hours and 18 minutes. </a:t>
            </a:r>
          </a:p>
          <a:p>
            <a:r>
              <a:rPr lang="en-US" sz="2000" dirty="0" smtClean="0"/>
              <a:t>And use </a:t>
            </a:r>
            <a:r>
              <a:rPr lang="en-US" sz="2000" dirty="0" err="1" smtClean="0"/>
              <a:t>ssh</a:t>
            </a:r>
            <a:r>
              <a:rPr lang="en-US" sz="2000" dirty="0" smtClean="0"/>
              <a:t> can access the device, use uptime like below:</a:t>
            </a:r>
          </a:p>
          <a:p>
            <a:endParaRPr lang="en-US" dirty="0"/>
          </a:p>
        </p:txBody>
      </p:sp>
      <p:pic>
        <p:nvPicPr>
          <p:cNvPr id="4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6400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9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Deep analysis:</a:t>
            </a:r>
          </a:p>
          <a:p>
            <a:r>
              <a:rPr lang="en-US" sz="2000" dirty="0" smtClean="0"/>
              <a:t>Am5726 system counter is 48bit and will not update after full.</a:t>
            </a:r>
          </a:p>
          <a:p>
            <a:r>
              <a:rPr lang="en-US" sz="2000" dirty="0" smtClean="0"/>
              <a:t>We have use </a:t>
            </a:r>
            <a:r>
              <a:rPr lang="en-US" sz="2000" dirty="0" err="1" smtClean="0"/>
              <a:t>jtag</a:t>
            </a:r>
            <a:r>
              <a:rPr lang="en-US" sz="2000" dirty="0" smtClean="0"/>
              <a:t> tool to read the register twice, the second one read 1 minutes after first one. REG_CTXA15_CP15_C14_CNTVCT_64B always 0xBB8000000000.</a:t>
            </a:r>
            <a:endParaRPr lang="en-US" sz="2000" dirty="0"/>
          </a:p>
        </p:txBody>
      </p:sp>
      <p:pic>
        <p:nvPicPr>
          <p:cNvPr id="4" name="图片 10" descr="C:\Users\ttsagy\AppData\Local\Microsoft\Windows\INetCache\Content.Word\2019-01-18_15532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77" y="2819400"/>
            <a:ext cx="5019674" cy="289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11" descr="C:\Users\ttsagy\AppData\Local\Microsoft\Windows\INetCache\Content.Word\2019-01-18_155406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2590800"/>
            <a:ext cx="4048125" cy="289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57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650488"/>
            <a:ext cx="8229600" cy="12545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057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am5726 datasheet , when extern crystal is 20MHZ the system counter frequency is </a:t>
            </a:r>
            <a:r>
              <a:rPr lang="en-US" dirty="0"/>
              <a:t>6147541HZ</a:t>
            </a:r>
            <a:r>
              <a:rPr lang="en-US" dirty="0" smtClean="0"/>
              <a:t> . So we convert 0xBB8000000000 the timer is 33535104s(388 days 3 hours and 18.72 minutes).</a:t>
            </a:r>
            <a:endParaRPr lang="en-US" dirty="0"/>
          </a:p>
        </p:txBody>
      </p:sp>
      <p:pic>
        <p:nvPicPr>
          <p:cNvPr id="6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356869" y="3200400"/>
            <a:ext cx="8482331" cy="1371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524887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SOC have 2 independent  timer counter:</a:t>
            </a:r>
          </a:p>
          <a:p>
            <a:r>
              <a:rPr lang="en-US" dirty="0" smtClean="0"/>
              <a:t>40Bit coarse counter, frequency 32KHZ, full time the 388.138days.</a:t>
            </a:r>
          </a:p>
          <a:p>
            <a:r>
              <a:rPr lang="en-US" dirty="0" smtClean="0"/>
              <a:t>48Bit system counter, frequency 6.14MHZ, full timer 527.7days.</a:t>
            </a:r>
          </a:p>
          <a:p>
            <a:r>
              <a:rPr lang="en-US" dirty="0" smtClean="0"/>
              <a:t>When coarse counter full and turn to 0,  the system counter always  no change, this cause the issue.</a:t>
            </a:r>
            <a:endParaRPr lang="en-US" dirty="0"/>
          </a:p>
        </p:txBody>
      </p:sp>
      <p:pic>
        <p:nvPicPr>
          <p:cNvPr id="8" name="图片 2"/>
          <p:cNvPicPr/>
          <p:nvPr/>
        </p:nvPicPr>
        <p:blipFill>
          <a:blip r:embed="rId4"/>
          <a:stretch>
            <a:fillRect/>
          </a:stretch>
        </p:blipFill>
        <p:spPr>
          <a:xfrm>
            <a:off x="381001" y="4724400"/>
            <a:ext cx="8381999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6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Linux timer issue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timer issue</dc:title>
  <dc:creator>Yang, Denny</dc:creator>
  <cp:lastModifiedBy>Yang, Denny</cp:lastModifiedBy>
  <cp:revision>5</cp:revision>
  <dcterms:created xsi:type="dcterms:W3CDTF">2006-08-16T00:00:00Z</dcterms:created>
  <dcterms:modified xsi:type="dcterms:W3CDTF">2019-01-21T07:22:40Z</dcterms:modified>
</cp:coreProperties>
</file>