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93" autoAdjust="0"/>
  </p:normalViewPr>
  <p:slideViewPr>
    <p:cSldViewPr snapToGrid="0">
      <p:cViewPr>
        <p:scale>
          <a:sx n="75" d="100"/>
          <a:sy n="75" d="100"/>
        </p:scale>
        <p:origin x="-115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2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3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62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04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8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01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6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32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5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59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BDB1-D690-45B6-B484-CC5EAF540C25}" type="datetimeFigureOut">
              <a:rPr kumimoji="1" lang="ja-JP" altLang="en-US" smtClean="0"/>
              <a:t>2015/9/2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66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3222673" y="1441550"/>
            <a:ext cx="2029975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stCxn id="23" idx="2"/>
            <a:endCxn id="16" idx="1"/>
          </p:cNvCxnSpPr>
          <p:nvPr/>
        </p:nvCxnSpPr>
        <p:spPr>
          <a:xfrm rot="16200000" flipH="1">
            <a:off x="4142285" y="1195650"/>
            <a:ext cx="1729226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カギ線コネクタ 56"/>
          <p:cNvCxnSpPr>
            <a:stCxn id="23" idx="2"/>
            <a:endCxn id="8" idx="1"/>
          </p:cNvCxnSpPr>
          <p:nvPr/>
        </p:nvCxnSpPr>
        <p:spPr>
          <a:xfrm rot="16200000" flipH="1">
            <a:off x="4334403" y="1003532"/>
            <a:ext cx="1344990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2914415" y="3692695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628610" y="1035612"/>
            <a:ext cx="1212483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425486" y="1238737"/>
            <a:ext cx="1624349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3024651" y="1639572"/>
            <a:ext cx="2426019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497103" y="1970361"/>
            <a:ext cx="1835985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endCxn id="94" idx="3"/>
          </p:cNvCxnSpPr>
          <p:nvPr/>
        </p:nvCxnSpPr>
        <p:spPr>
          <a:xfrm rot="10800000" flipV="1">
            <a:off x="1811507" y="3068247"/>
            <a:ext cx="1138913" cy="4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6329" y="276047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02" name="フローチャート : 結合子 101"/>
          <p:cNvSpPr/>
          <p:nvPr/>
        </p:nvSpPr>
        <p:spPr>
          <a:xfrm>
            <a:off x="2914415" y="3026302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572936" y="6276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1244"/>
            <a:ext cx="0" cy="1969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25766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888721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/>
              <a:t>3.1</a:t>
            </a:r>
            <a:r>
              <a:rPr lang="en-US" altLang="ja-JP" sz="1400" dirty="0" smtClean="0"/>
              <a:t>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2"/>
          </p:cNvCxnSpPr>
          <p:nvPr/>
        </p:nvCxnSpPr>
        <p:spPr>
          <a:xfrm flipH="1" flipV="1">
            <a:off x="5515116" y="6310284"/>
            <a:ext cx="1" cy="244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6533299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Currently system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0465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2975340" y="1194218"/>
            <a:ext cx="2524640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381277" y="788280"/>
            <a:ext cx="1707148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178153" y="991405"/>
            <a:ext cx="2119014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2777318" y="1392240"/>
            <a:ext cx="2920684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744435" y="1723029"/>
            <a:ext cx="1341320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endCxn id="94" idx="3"/>
          </p:cNvCxnSpPr>
          <p:nvPr/>
        </p:nvCxnSpPr>
        <p:spPr>
          <a:xfrm rot="10800000">
            <a:off x="1811506" y="2574077"/>
            <a:ext cx="2234084" cy="1"/>
          </a:xfrm>
          <a:prstGeom prst="bentConnector3">
            <a:avLst>
              <a:gd name="adj1" fmla="val 50000"/>
            </a:avLst>
          </a:prstGeom>
          <a:ln>
            <a:solidFill>
              <a:srgbClr val="46AAC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6329" y="226580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572936" y="6276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1244"/>
            <a:ext cx="0" cy="1969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25766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394056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/>
              <a:t>3.1</a:t>
            </a:r>
            <a:r>
              <a:rPr lang="en-US" altLang="ja-JP" sz="1400" dirty="0" smtClean="0"/>
              <a:t>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2"/>
          </p:cNvCxnSpPr>
          <p:nvPr/>
        </p:nvCxnSpPr>
        <p:spPr>
          <a:xfrm flipH="1" flipV="1">
            <a:off x="5515116" y="6310284"/>
            <a:ext cx="1" cy="244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6533299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Solution 1</a:t>
            </a:r>
            <a:endParaRPr kumimoji="1" lang="ja-JP" altLang="en-US" sz="1400" dirty="0"/>
          </a:p>
        </p:txBody>
      </p:sp>
      <p:cxnSp>
        <p:nvCxnSpPr>
          <p:cNvPr id="78" name="カギ線コネクタ 77"/>
          <p:cNvCxnSpPr>
            <a:stCxn id="5" idx="2"/>
            <a:endCxn id="8" idx="1"/>
          </p:cNvCxnSpPr>
          <p:nvPr/>
        </p:nvCxnSpPr>
        <p:spPr>
          <a:xfrm rot="16200000" flipH="1">
            <a:off x="6042137" y="2711266"/>
            <a:ext cx="1344992" cy="690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カギ線コネクタ 85"/>
          <p:cNvCxnSpPr>
            <a:stCxn id="5" idx="2"/>
            <a:endCxn id="16" idx="1"/>
          </p:cNvCxnSpPr>
          <p:nvPr/>
        </p:nvCxnSpPr>
        <p:spPr>
          <a:xfrm rot="16200000" flipH="1">
            <a:off x="5850019" y="2903384"/>
            <a:ext cx="1729228" cy="690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7" name="フローチャート : 結合子 86"/>
          <p:cNvSpPr/>
          <p:nvPr/>
        </p:nvSpPr>
        <p:spPr>
          <a:xfrm>
            <a:off x="6342933" y="3697264"/>
            <a:ext cx="72008" cy="72008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フローチャート : 結合子 83"/>
          <p:cNvSpPr/>
          <p:nvPr/>
        </p:nvSpPr>
        <p:spPr>
          <a:xfrm>
            <a:off x="4016746" y="2529794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01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2974366" y="1193244"/>
            <a:ext cx="2526588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stCxn id="23" idx="2"/>
            <a:endCxn id="16" idx="1"/>
          </p:cNvCxnSpPr>
          <p:nvPr/>
        </p:nvCxnSpPr>
        <p:spPr>
          <a:xfrm rot="16200000" flipH="1">
            <a:off x="4142285" y="1195650"/>
            <a:ext cx="1729226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カギ線コネクタ 56"/>
          <p:cNvCxnSpPr>
            <a:stCxn id="23" idx="2"/>
            <a:endCxn id="8" idx="1"/>
          </p:cNvCxnSpPr>
          <p:nvPr/>
        </p:nvCxnSpPr>
        <p:spPr>
          <a:xfrm rot="16200000" flipH="1">
            <a:off x="4334403" y="1003532"/>
            <a:ext cx="1344990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2914415" y="3692695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380303" y="787306"/>
            <a:ext cx="1709096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177179" y="990431"/>
            <a:ext cx="2120962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2776344" y="1391266"/>
            <a:ext cx="2922632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745409" y="1722055"/>
            <a:ext cx="1339372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stCxn id="87" idx="2"/>
            <a:endCxn id="94" idx="3"/>
          </p:cNvCxnSpPr>
          <p:nvPr/>
        </p:nvCxnSpPr>
        <p:spPr>
          <a:xfrm rot="10800000">
            <a:off x="1811506" y="2572129"/>
            <a:ext cx="2205102" cy="1"/>
          </a:xfrm>
          <a:prstGeom prst="bentConnector3">
            <a:avLst>
              <a:gd name="adj1" fmla="val 50000"/>
            </a:avLst>
          </a:prstGeom>
          <a:ln>
            <a:solidFill>
              <a:srgbClr val="46AAC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0773" y="225954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656334" y="56641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5034"/>
            <a:ext cx="0" cy="19657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19802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392108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/>
              <a:t>3.1</a:t>
            </a:r>
            <a:r>
              <a:rPr lang="en-US" altLang="ja-JP" sz="1400" dirty="0" smtClean="0"/>
              <a:t>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0"/>
          </p:cNvCxnSpPr>
          <p:nvPr/>
        </p:nvCxnSpPr>
        <p:spPr>
          <a:xfrm>
            <a:off x="5515116" y="5674780"/>
            <a:ext cx="0" cy="286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5627743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Solution</a:t>
            </a:r>
            <a:r>
              <a:rPr lang="en-US" altLang="ja-JP" sz="1400" dirty="0" smtClean="0"/>
              <a:t> 2</a:t>
            </a:r>
            <a:endParaRPr kumimoji="1" lang="ja-JP" altLang="en-US" sz="1400" dirty="0"/>
          </a:p>
        </p:txBody>
      </p:sp>
      <p:sp>
        <p:nvSpPr>
          <p:cNvPr id="85" name="正方形/長方形 84"/>
          <p:cNvSpPr/>
          <p:nvPr/>
        </p:nvSpPr>
        <p:spPr>
          <a:xfrm>
            <a:off x="2676421" y="5548766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cxnSp>
        <p:nvCxnSpPr>
          <p:cNvPr id="86" name="直線矢印コネクタ 85"/>
          <p:cNvCxnSpPr>
            <a:stCxn id="89" idx="4"/>
            <a:endCxn id="85" idx="0"/>
          </p:cNvCxnSpPr>
          <p:nvPr/>
        </p:nvCxnSpPr>
        <p:spPr>
          <a:xfrm>
            <a:off x="2956134" y="4155228"/>
            <a:ext cx="8319" cy="1393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フローチャート : 結合子 88"/>
          <p:cNvSpPr/>
          <p:nvPr/>
        </p:nvSpPr>
        <p:spPr>
          <a:xfrm>
            <a:off x="2920130" y="4083220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002557" y="5271648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87" name="フローチャート : 結合子 86"/>
          <p:cNvSpPr/>
          <p:nvPr/>
        </p:nvSpPr>
        <p:spPr>
          <a:xfrm>
            <a:off x="4016608" y="2536125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01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125</Words>
  <Application>Microsoft Office PowerPoint</Application>
  <PresentationFormat>画面に合わせる (4:3)</PresentationFormat>
  <Paragraphs>101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Mihara, Satoshi</dc:creator>
  <cp:lastModifiedBy>11569</cp:lastModifiedBy>
  <cp:revision>26</cp:revision>
  <dcterms:created xsi:type="dcterms:W3CDTF">2012-10-31T07:32:50Z</dcterms:created>
  <dcterms:modified xsi:type="dcterms:W3CDTF">2015-09-02T04:44:08Z</dcterms:modified>
</cp:coreProperties>
</file>