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4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3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6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16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8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2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2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8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5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2A7F6-D5BE-4E8E-A5E0-3D2DA764F012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2D252-B1C9-488E-98E0-315CF00DA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0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127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DRAM Chip Select schematic clips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534352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20669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724400"/>
            <a:ext cx="21050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95400" y="4382869"/>
            <a:ext cx="287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2x DRAM ICs</a:t>
            </a:r>
          </a:p>
          <a:p>
            <a:r>
              <a:rPr lang="en-US" dirty="0" smtClean="0"/>
              <a:t>MT41K256M16TW-107 </a:t>
            </a:r>
            <a:r>
              <a:rPr lang="en-US" dirty="0"/>
              <a:t>XIT:P</a:t>
            </a:r>
          </a:p>
        </p:txBody>
      </p:sp>
      <p:sp>
        <p:nvSpPr>
          <p:cNvPr id="5" name="Left Brace 4"/>
          <p:cNvSpPr/>
          <p:nvPr/>
        </p:nvSpPr>
        <p:spPr>
          <a:xfrm>
            <a:off x="4114800" y="3171825"/>
            <a:ext cx="457200" cy="30003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77000" y="3962400"/>
            <a:ext cx="838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186362" y="2209800"/>
            <a:ext cx="838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257800" y="2362200"/>
            <a:ext cx="838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477000" y="5486400"/>
            <a:ext cx="838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74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DRAM Chip Select schematic clips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 Chip Select schematic clips</dc:title>
  <dc:creator>Pearson, Mark</dc:creator>
  <cp:lastModifiedBy>Pearson, Mark</cp:lastModifiedBy>
  <cp:revision>1</cp:revision>
  <dcterms:created xsi:type="dcterms:W3CDTF">2017-09-07T21:25:07Z</dcterms:created>
  <dcterms:modified xsi:type="dcterms:W3CDTF">2017-09-07T21:30:58Z</dcterms:modified>
</cp:coreProperties>
</file>