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0243FA-FAC3-421F-B62F-82F611DB4BCF}" v="2" dt="2026-04-23T09:52:34.0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bata, Satoshi" userId="2b718e74-ec75-4dfe-b39f-e7b21b835528" providerId="ADAL" clId="{EC80D321-8D0F-452F-A42D-F09854AF97DE}"/>
    <pc:docChg chg="modSld">
      <pc:chgData name="Obata, Satoshi" userId="2b718e74-ec75-4dfe-b39f-e7b21b835528" providerId="ADAL" clId="{EC80D321-8D0F-452F-A42D-F09854AF97DE}" dt="2026-04-23T09:53:02.513" v="35" actId="1076"/>
      <pc:docMkLst>
        <pc:docMk/>
      </pc:docMkLst>
      <pc:sldChg chg="addSp modSp mod">
        <pc:chgData name="Obata, Satoshi" userId="2b718e74-ec75-4dfe-b39f-e7b21b835528" providerId="ADAL" clId="{EC80D321-8D0F-452F-A42D-F09854AF97DE}" dt="2026-04-23T09:53:02.513" v="35" actId="1076"/>
        <pc:sldMkLst>
          <pc:docMk/>
          <pc:sldMk cId="314030665" sldId="257"/>
        </pc:sldMkLst>
        <pc:spChg chg="mod">
          <ac:chgData name="Obata, Satoshi" userId="2b718e74-ec75-4dfe-b39f-e7b21b835528" providerId="ADAL" clId="{EC80D321-8D0F-452F-A42D-F09854AF97DE}" dt="2026-04-23T09:52:56.870" v="32" actId="404"/>
          <ac:spMkLst>
            <pc:docMk/>
            <pc:sldMk cId="314030665" sldId="257"/>
            <ac:spMk id="82" creationId="{C2DA7880-A409-E9DD-7343-424B341538DB}"/>
          </ac:spMkLst>
        </pc:spChg>
        <pc:spChg chg="add mod">
          <ac:chgData name="Obata, Satoshi" userId="2b718e74-ec75-4dfe-b39f-e7b21b835528" providerId="ADAL" clId="{EC80D321-8D0F-452F-A42D-F09854AF97DE}" dt="2026-04-23T09:53:02.513" v="35" actId="1076"/>
          <ac:spMkLst>
            <pc:docMk/>
            <pc:sldMk cId="314030665" sldId="257"/>
            <ac:spMk id="125" creationId="{7F98B198-EC24-537B-2CCE-732DDB5AC92F}"/>
          </ac:spMkLst>
        </pc:spChg>
        <pc:cxnChg chg="add mod">
          <ac:chgData name="Obata, Satoshi" userId="2b718e74-ec75-4dfe-b39f-e7b21b835528" providerId="ADAL" clId="{EC80D321-8D0F-452F-A42D-F09854AF97DE}" dt="2026-04-23T09:52:30.417" v="7" actId="692"/>
          <ac:cxnSpMkLst>
            <pc:docMk/>
            <pc:sldMk cId="314030665" sldId="257"/>
            <ac:cxnSpMk id="123" creationId="{AB45ED95-9595-1E0C-C8A9-DF927D3BB52E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21A509-DE11-44F6-EA6B-19250DD14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C2C40C5-F111-D8DF-9427-60DDAEB6D2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FCD7C7-3FA9-FAD4-BD7A-BE554F1E1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43E774-6F55-9CD4-6C3E-FE08A468D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6B96C5-5189-EA12-11E0-D905BEAC4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815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E9E519-284F-BE68-0450-9E6B38488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7DFFE58-436D-FCA2-1B6D-9A44B547B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8E89D8-C516-0F2E-0362-F2E3111A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FFF697-9F95-2FB7-6AE6-404C73128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365757-13DA-91A4-8B9F-FECB25DC7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194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2CF4547-C413-1618-D0F3-D2544EC94E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EFAFE4B-C349-10B6-3E32-851A11BA9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E38812-674C-EC06-7414-45A8D92F0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C76A0C-91D4-5B48-5BB9-D974F72CB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098507-35D8-56E1-AE41-8BA6F9212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74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8878A3-395F-B111-4FE9-D4B2E4F3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9CBB14B-3797-1EE9-2708-060644037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CB4A0C1-0C25-2046-A1E3-48DD37DBD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27C964-5FBB-73AC-5DCD-9FD4E138D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D52FDE-DF50-650E-21B6-ACB34BD12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126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880BF5-EA94-CBE0-41AA-4DD5A5902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4F03AD-FE7F-D60F-B5C3-BB761737F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55EA39-9B2A-3475-895A-575EA09E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EE1B67-B63E-4313-AFC5-BB8C437F9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DD33F4-B064-93CD-3835-1771896A4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175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6B2686-738D-5ED1-7D80-4F74B64DA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B6DDE7-EF50-07E3-A32D-13952309B7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0E3D1FC-1689-0D99-DCEB-06D660BC8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72A8D6A-63BA-7B26-DFD9-72B956416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A9D218-3C82-69F7-BFF7-798EF1B10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95F947-8B05-F68D-4346-036880766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0833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0903DE-7B4D-0BA2-EA01-164FB8DBB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7B8EB1-0841-3751-9542-1FC901470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A9500B5-AD6F-8AD0-9AB8-4BAE9207F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01A086C-96EB-3EAD-3110-C2E82623F9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D0FF3AF-894F-CEAB-4C06-9545E1E5E9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FAA23D3-27B5-0F54-DFCA-58529DF1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C08808A-E4B9-5803-E991-E3041E8CF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0266F4B-793F-2F27-3387-9DA9D3212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15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44BB9A-33B4-CC1C-641D-177CE0AC3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134E29B-3D86-200D-EE21-41AD6E44D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BAB22F9-E68E-D623-8B75-284957760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D4466AC-A534-B972-AC02-668B55E33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605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9A8AEBD-497B-F8DF-D430-72A555518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A75DA88-7FE9-1C40-F466-6A537FB9B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37957D-748B-5E08-2C10-42C0E1488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28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8E8B5A-B8E2-B87A-89B1-F0DB6464E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40D398-386D-88FD-C436-64E913B0C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C47F9A2-6029-FAFC-2BCF-F81E00890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79B677-75FD-AF46-7C9B-9E33B4BA0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D8B0603-5DA1-2BFD-C8AF-D643004C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AE9C78-872C-9F6F-8341-DA5188AEC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460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D65360-4937-B95E-896A-D6487B0FD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009A5E5-1E88-D777-4AD2-93637D62BC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3A015DA-4CC8-9860-8A20-9FAA62D9D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483FB23-C9FD-D6F3-6D19-DCBF16ECE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A2462A8-C694-A02F-D8EA-8DA6FBC8D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097FFD5-8C53-27CA-B153-A043C9742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79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8258240-C43B-A828-4A99-39CFCA60E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46E3BDD-BCE5-2D0D-559C-93AD36704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BE9F05-A758-03E0-B072-050950EA83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5BF9EC-DAB0-4D86-BDE6-1845396760D7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D1D6B4-0CC4-9EE9-A057-627FDCBABA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3B4685-7185-9520-0494-299AD1E762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0EBEAB-C476-414F-9AE7-0A574C3AD9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41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4EEFC22-37E2-950D-4ED3-A569020A4BCB}"/>
              </a:ext>
            </a:extLst>
          </p:cNvPr>
          <p:cNvCxnSpPr/>
          <p:nvPr/>
        </p:nvCxnSpPr>
        <p:spPr>
          <a:xfrm>
            <a:off x="1179001" y="1291865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CAAC0DE2-BEA7-42CB-9981-365F4119E4B5}"/>
              </a:ext>
            </a:extLst>
          </p:cNvPr>
          <p:cNvCxnSpPr/>
          <p:nvPr/>
        </p:nvCxnSpPr>
        <p:spPr>
          <a:xfrm flipV="1">
            <a:off x="1483801" y="9316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BE686425-94D6-1C87-9E3C-5EBFA50786C7}"/>
              </a:ext>
            </a:extLst>
          </p:cNvPr>
          <p:cNvCxnSpPr/>
          <p:nvPr/>
        </p:nvCxnSpPr>
        <p:spPr>
          <a:xfrm>
            <a:off x="1483801" y="918946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BFCED49-C247-30C0-C163-74EB23B7A82A}"/>
              </a:ext>
            </a:extLst>
          </p:cNvPr>
          <p:cNvCxnSpPr/>
          <p:nvPr/>
        </p:nvCxnSpPr>
        <p:spPr>
          <a:xfrm flipV="1">
            <a:off x="1788601" y="9316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A607AC46-709A-D6A1-1217-A036FDE12151}"/>
              </a:ext>
            </a:extLst>
          </p:cNvPr>
          <p:cNvCxnSpPr/>
          <p:nvPr/>
        </p:nvCxnSpPr>
        <p:spPr>
          <a:xfrm>
            <a:off x="1788601" y="1291865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4BC9AD5F-B9F7-7FA3-AA20-A6FE266671A4}"/>
              </a:ext>
            </a:extLst>
          </p:cNvPr>
          <p:cNvCxnSpPr/>
          <p:nvPr/>
        </p:nvCxnSpPr>
        <p:spPr>
          <a:xfrm flipV="1">
            <a:off x="2093401" y="9189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D678E61-142A-D87B-ABF6-E94317A9B979}"/>
              </a:ext>
            </a:extLst>
          </p:cNvPr>
          <p:cNvCxnSpPr/>
          <p:nvPr/>
        </p:nvCxnSpPr>
        <p:spPr>
          <a:xfrm>
            <a:off x="2093401" y="931646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40A6B4DA-F229-D90F-D2B5-795A90A01D41}"/>
              </a:ext>
            </a:extLst>
          </p:cNvPr>
          <p:cNvCxnSpPr/>
          <p:nvPr/>
        </p:nvCxnSpPr>
        <p:spPr>
          <a:xfrm flipV="1">
            <a:off x="2392139" y="9316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9F3A341D-6C0B-9ED6-69C1-12899DC75459}"/>
              </a:ext>
            </a:extLst>
          </p:cNvPr>
          <p:cNvCxnSpPr/>
          <p:nvPr/>
        </p:nvCxnSpPr>
        <p:spPr>
          <a:xfrm>
            <a:off x="2392139" y="1291865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5F651BA2-DA4E-D69E-FDDE-A8B4812E243C}"/>
              </a:ext>
            </a:extLst>
          </p:cNvPr>
          <p:cNvCxnSpPr/>
          <p:nvPr/>
        </p:nvCxnSpPr>
        <p:spPr>
          <a:xfrm flipV="1">
            <a:off x="2696939" y="9189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C899DFC0-75AE-8BA6-CB92-81ECFFC17223}"/>
              </a:ext>
            </a:extLst>
          </p:cNvPr>
          <p:cNvCxnSpPr/>
          <p:nvPr/>
        </p:nvCxnSpPr>
        <p:spPr>
          <a:xfrm>
            <a:off x="2696939" y="931646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66F52CA-5E7B-A75C-1666-6A037EAC6069}"/>
              </a:ext>
            </a:extLst>
          </p:cNvPr>
          <p:cNvCxnSpPr/>
          <p:nvPr/>
        </p:nvCxnSpPr>
        <p:spPr>
          <a:xfrm flipV="1">
            <a:off x="2993947" y="9316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9DEBB6B5-3CD1-582F-48E1-7A7D9C98F457}"/>
              </a:ext>
            </a:extLst>
          </p:cNvPr>
          <p:cNvCxnSpPr/>
          <p:nvPr/>
        </p:nvCxnSpPr>
        <p:spPr>
          <a:xfrm>
            <a:off x="2993947" y="1291865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8D0C19ED-2505-9F30-485A-143996C4EC93}"/>
              </a:ext>
            </a:extLst>
          </p:cNvPr>
          <p:cNvCxnSpPr/>
          <p:nvPr/>
        </p:nvCxnSpPr>
        <p:spPr>
          <a:xfrm flipV="1">
            <a:off x="3298747" y="9189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63888827-B2A2-13F2-A473-B39AC4F8F863}"/>
              </a:ext>
            </a:extLst>
          </p:cNvPr>
          <p:cNvCxnSpPr/>
          <p:nvPr/>
        </p:nvCxnSpPr>
        <p:spPr>
          <a:xfrm>
            <a:off x="3298747" y="931646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7A175685-7326-BD68-8950-79148F7E9AF9}"/>
              </a:ext>
            </a:extLst>
          </p:cNvPr>
          <p:cNvCxnSpPr/>
          <p:nvPr/>
        </p:nvCxnSpPr>
        <p:spPr>
          <a:xfrm flipV="1">
            <a:off x="3597485" y="9316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D754BF7B-A18A-BAD9-D617-891EE9508543}"/>
              </a:ext>
            </a:extLst>
          </p:cNvPr>
          <p:cNvCxnSpPr/>
          <p:nvPr/>
        </p:nvCxnSpPr>
        <p:spPr>
          <a:xfrm>
            <a:off x="3597485" y="1291865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5597AFE7-E24D-3E42-04C0-F8039A1A312C}"/>
              </a:ext>
            </a:extLst>
          </p:cNvPr>
          <p:cNvCxnSpPr/>
          <p:nvPr/>
        </p:nvCxnSpPr>
        <p:spPr>
          <a:xfrm flipV="1">
            <a:off x="3902285" y="9189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E8B6C894-4568-EDFA-251F-72CB402398B9}"/>
              </a:ext>
            </a:extLst>
          </p:cNvPr>
          <p:cNvCxnSpPr/>
          <p:nvPr/>
        </p:nvCxnSpPr>
        <p:spPr>
          <a:xfrm>
            <a:off x="3902285" y="931646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795BD7B5-0C9B-03E5-4D3C-0A2DB38A36DA}"/>
              </a:ext>
            </a:extLst>
          </p:cNvPr>
          <p:cNvCxnSpPr/>
          <p:nvPr/>
        </p:nvCxnSpPr>
        <p:spPr>
          <a:xfrm>
            <a:off x="1494481" y="607220"/>
            <a:ext cx="0" cy="281709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08C6CF4C-35B9-28BC-3B00-ACC65F83F09F}"/>
              </a:ext>
            </a:extLst>
          </p:cNvPr>
          <p:cNvCxnSpPr/>
          <p:nvPr/>
        </p:nvCxnSpPr>
        <p:spPr>
          <a:xfrm flipV="1">
            <a:off x="1636201" y="1592046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2A2D584D-C64A-9C8F-2BF7-2962985EFEE7}"/>
              </a:ext>
            </a:extLst>
          </p:cNvPr>
          <p:cNvCxnSpPr>
            <a:cxnSpLocks/>
          </p:cNvCxnSpPr>
          <p:nvPr/>
        </p:nvCxnSpPr>
        <p:spPr>
          <a:xfrm>
            <a:off x="1060371" y="1592046"/>
            <a:ext cx="5758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1AF55EBF-7971-9220-F8A3-496BA7E455D5}"/>
              </a:ext>
            </a:extLst>
          </p:cNvPr>
          <p:cNvCxnSpPr/>
          <p:nvPr/>
        </p:nvCxnSpPr>
        <p:spPr>
          <a:xfrm>
            <a:off x="1115790" y="1761765"/>
            <a:ext cx="378691" cy="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1870CAA7-8AB5-6433-C2D6-1CC2FDB70FC5}"/>
              </a:ext>
            </a:extLst>
          </p:cNvPr>
          <p:cNvCxnSpPr>
            <a:cxnSpLocks/>
          </p:cNvCxnSpPr>
          <p:nvPr/>
        </p:nvCxnSpPr>
        <p:spPr>
          <a:xfrm>
            <a:off x="1636201" y="1952265"/>
            <a:ext cx="47720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99D76860-F7D7-A31C-142E-8930E8F43FEF}"/>
              </a:ext>
            </a:extLst>
          </p:cNvPr>
          <p:cNvCxnSpPr/>
          <p:nvPr/>
        </p:nvCxnSpPr>
        <p:spPr>
          <a:xfrm>
            <a:off x="1636201" y="1761765"/>
            <a:ext cx="378691" cy="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4" name="図 33">
            <a:extLst>
              <a:ext uri="{FF2B5EF4-FFF2-40B4-BE49-F238E27FC236}">
                <a16:creationId xmlns:a16="http://schemas.microsoft.com/office/drawing/2014/main" id="{FFCDD4A2-E48B-88FF-00CD-B287C5CDF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081" y="3884075"/>
            <a:ext cx="8105318" cy="1797551"/>
          </a:xfrm>
          <a:prstGeom prst="rect">
            <a:avLst/>
          </a:prstGeom>
        </p:spPr>
      </p:pic>
      <p:sp>
        <p:nvSpPr>
          <p:cNvPr id="35" name="楕円 34">
            <a:extLst>
              <a:ext uri="{FF2B5EF4-FFF2-40B4-BE49-F238E27FC236}">
                <a16:creationId xmlns:a16="http://schemas.microsoft.com/office/drawing/2014/main" id="{C5AFC04B-39CC-C167-0E8F-F63775E380BB}"/>
              </a:ext>
            </a:extLst>
          </p:cNvPr>
          <p:cNvSpPr/>
          <p:nvPr/>
        </p:nvSpPr>
        <p:spPr>
          <a:xfrm>
            <a:off x="7331863" y="5318560"/>
            <a:ext cx="471054" cy="1847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28A74C44-68C7-F64F-92FC-B8A35D83DE4E}"/>
              </a:ext>
            </a:extLst>
          </p:cNvPr>
          <p:cNvCxnSpPr>
            <a:cxnSpLocks/>
            <a:stCxn id="35" idx="1"/>
          </p:cNvCxnSpPr>
          <p:nvPr/>
        </p:nvCxnSpPr>
        <p:spPr>
          <a:xfrm flipH="1" flipV="1">
            <a:off x="2093401" y="1769199"/>
            <a:ext cx="5307446" cy="35764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5E7FB70D-FE89-D433-677E-F6A83CAE054A}"/>
              </a:ext>
            </a:extLst>
          </p:cNvPr>
          <p:cNvSpPr txBox="1"/>
          <p:nvPr/>
        </p:nvSpPr>
        <p:spPr>
          <a:xfrm>
            <a:off x="1617081" y="1428100"/>
            <a:ext cx="984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FF0000"/>
                </a:solidFill>
              </a:rPr>
              <a:t>6.5n MAX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F9B6A07-D9E8-AD8C-3E92-5CC754502687}"/>
              </a:ext>
            </a:extLst>
          </p:cNvPr>
          <p:cNvSpPr txBox="1"/>
          <p:nvPr/>
        </p:nvSpPr>
        <p:spPr>
          <a:xfrm>
            <a:off x="-88061" y="865657"/>
            <a:ext cx="14558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FCLK=100MHz</a:t>
            </a:r>
            <a:endParaRPr kumimoji="1" lang="ja-JP" altLang="en-US" sz="1400" dirty="0"/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52F56606-A85E-4644-436F-D87D1D5922C5}"/>
              </a:ext>
            </a:extLst>
          </p:cNvPr>
          <p:cNvCxnSpPr/>
          <p:nvPr/>
        </p:nvCxnSpPr>
        <p:spPr>
          <a:xfrm>
            <a:off x="1189681" y="2436020"/>
            <a:ext cx="41933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F5F5A82F-219B-9AC2-13B5-C3CDA6657A47}"/>
              </a:ext>
            </a:extLst>
          </p:cNvPr>
          <p:cNvSpPr/>
          <p:nvPr/>
        </p:nvSpPr>
        <p:spPr>
          <a:xfrm>
            <a:off x="5382990" y="2251292"/>
            <a:ext cx="1017810" cy="3879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80F0494B-FA11-AA90-5ECF-9FD59C3712BA}"/>
              </a:ext>
            </a:extLst>
          </p:cNvPr>
          <p:cNvCxnSpPr>
            <a:cxnSpLocks/>
          </p:cNvCxnSpPr>
          <p:nvPr/>
        </p:nvCxnSpPr>
        <p:spPr>
          <a:xfrm>
            <a:off x="1646881" y="1484674"/>
            <a:ext cx="0" cy="1570182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3550FDBF-043C-6CEF-3653-93CF7E57F4E0}"/>
              </a:ext>
            </a:extLst>
          </p:cNvPr>
          <p:cNvCxnSpPr>
            <a:cxnSpLocks/>
          </p:cNvCxnSpPr>
          <p:nvPr/>
        </p:nvCxnSpPr>
        <p:spPr>
          <a:xfrm>
            <a:off x="1623790" y="2717729"/>
            <a:ext cx="3759200" cy="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B2AF700D-4F81-3602-FEE8-9AA7F000BC79}"/>
              </a:ext>
            </a:extLst>
          </p:cNvPr>
          <p:cNvCxnSpPr>
            <a:cxnSpLocks/>
          </p:cNvCxnSpPr>
          <p:nvPr/>
        </p:nvCxnSpPr>
        <p:spPr>
          <a:xfrm>
            <a:off x="5382990" y="2103510"/>
            <a:ext cx="0" cy="108065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2A7DEA8-0A5C-C0B3-D674-0A3DFCC5EE85}"/>
              </a:ext>
            </a:extLst>
          </p:cNvPr>
          <p:cNvSpPr txBox="1"/>
          <p:nvPr/>
        </p:nvSpPr>
        <p:spPr>
          <a:xfrm>
            <a:off x="2521093" y="2442300"/>
            <a:ext cx="26613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75n MAX(From memory spec)</a:t>
            </a:r>
            <a:endParaRPr kumimoji="1" lang="ja-JP" altLang="en-US" sz="1400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B33D26B9-5A0A-36CB-EB45-B91C73A68E55}"/>
              </a:ext>
            </a:extLst>
          </p:cNvPr>
          <p:cNvSpPr txBox="1"/>
          <p:nvPr/>
        </p:nvSpPr>
        <p:spPr>
          <a:xfrm>
            <a:off x="5476727" y="2269883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VALID</a:t>
            </a:r>
            <a:endParaRPr kumimoji="1" lang="ja-JP" altLang="en-US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A335CFC-E9D4-C007-77C4-1E7CEBDD430E}"/>
              </a:ext>
            </a:extLst>
          </p:cNvPr>
          <p:cNvSpPr txBox="1"/>
          <p:nvPr/>
        </p:nvSpPr>
        <p:spPr>
          <a:xfrm>
            <a:off x="410684" y="2244933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Data</a:t>
            </a:r>
            <a:endParaRPr kumimoji="1" lang="ja-JP" altLang="en-US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06E7A30F-D697-2BE3-4273-BE7A4508BDA6}"/>
              </a:ext>
            </a:extLst>
          </p:cNvPr>
          <p:cNvSpPr txBox="1"/>
          <p:nvPr/>
        </p:nvSpPr>
        <p:spPr>
          <a:xfrm>
            <a:off x="343129" y="1399867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CS</a:t>
            </a:r>
            <a:endParaRPr kumimoji="1" lang="ja-JP" altLang="en-US" dirty="0"/>
          </a:p>
        </p:txBody>
      </p: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026258C9-4296-1B12-43E1-F3E5779846F0}"/>
              </a:ext>
            </a:extLst>
          </p:cNvPr>
          <p:cNvCxnSpPr/>
          <p:nvPr/>
        </p:nvCxnSpPr>
        <p:spPr>
          <a:xfrm flipV="1">
            <a:off x="5612462" y="928181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E773CA91-8061-430F-FC13-2C1F01031EE2}"/>
              </a:ext>
            </a:extLst>
          </p:cNvPr>
          <p:cNvCxnSpPr/>
          <p:nvPr/>
        </p:nvCxnSpPr>
        <p:spPr>
          <a:xfrm>
            <a:off x="5612462" y="940881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460B8476-70EB-BDB7-F02B-B39A8EA971E1}"/>
              </a:ext>
            </a:extLst>
          </p:cNvPr>
          <p:cNvCxnSpPr/>
          <p:nvPr/>
        </p:nvCxnSpPr>
        <p:spPr>
          <a:xfrm flipV="1">
            <a:off x="5911200" y="940881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CD30B079-63E5-1BA2-E3E1-A1B0C7DDF2D9}"/>
              </a:ext>
            </a:extLst>
          </p:cNvPr>
          <p:cNvCxnSpPr/>
          <p:nvPr/>
        </p:nvCxnSpPr>
        <p:spPr>
          <a:xfrm>
            <a:off x="5911200" y="1301100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F283D0FC-DD5C-1403-AA19-2DC18DA0CFEC}"/>
              </a:ext>
            </a:extLst>
          </p:cNvPr>
          <p:cNvCxnSpPr/>
          <p:nvPr/>
        </p:nvCxnSpPr>
        <p:spPr>
          <a:xfrm flipV="1">
            <a:off x="6216000" y="928181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0950FC4D-F60B-1CC8-F83E-6620E4DB4FCE}"/>
              </a:ext>
            </a:extLst>
          </p:cNvPr>
          <p:cNvCxnSpPr/>
          <p:nvPr/>
        </p:nvCxnSpPr>
        <p:spPr>
          <a:xfrm>
            <a:off x="6216000" y="940881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2EE8BCB0-52EC-1582-AA05-B94E52A63B1F}"/>
              </a:ext>
            </a:extLst>
          </p:cNvPr>
          <p:cNvCxnSpPr/>
          <p:nvPr/>
        </p:nvCxnSpPr>
        <p:spPr>
          <a:xfrm flipV="1">
            <a:off x="5307662" y="924717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0EEDA4CD-5ACB-2CC5-DE31-8E6E1D0D63DA}"/>
              </a:ext>
            </a:extLst>
          </p:cNvPr>
          <p:cNvCxnSpPr/>
          <p:nvPr/>
        </p:nvCxnSpPr>
        <p:spPr>
          <a:xfrm>
            <a:off x="5307662" y="1284936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2F59AE34-9596-2CE0-2A43-9760CD608691}"/>
              </a:ext>
            </a:extLst>
          </p:cNvPr>
          <p:cNvCxnSpPr/>
          <p:nvPr/>
        </p:nvCxnSpPr>
        <p:spPr>
          <a:xfrm>
            <a:off x="4997084" y="933953"/>
            <a:ext cx="304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ADA122D5-FA89-2DE4-6363-4217D998A45D}"/>
              </a:ext>
            </a:extLst>
          </p:cNvPr>
          <p:cNvCxnSpPr>
            <a:cxnSpLocks/>
          </p:cNvCxnSpPr>
          <p:nvPr/>
        </p:nvCxnSpPr>
        <p:spPr>
          <a:xfrm>
            <a:off x="4207085" y="931646"/>
            <a:ext cx="769505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182A7EC1-42DF-4D85-FEBA-BC567787144F}"/>
              </a:ext>
            </a:extLst>
          </p:cNvPr>
          <p:cNvCxnSpPr>
            <a:cxnSpLocks/>
          </p:cNvCxnSpPr>
          <p:nvPr/>
        </p:nvCxnSpPr>
        <p:spPr>
          <a:xfrm>
            <a:off x="5626316" y="607220"/>
            <a:ext cx="0" cy="112865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69F008CE-7065-090D-4B6B-CEE0451D6869}"/>
              </a:ext>
            </a:extLst>
          </p:cNvPr>
          <p:cNvCxnSpPr>
            <a:cxnSpLocks/>
          </p:cNvCxnSpPr>
          <p:nvPr/>
        </p:nvCxnSpPr>
        <p:spPr>
          <a:xfrm>
            <a:off x="1508336" y="690347"/>
            <a:ext cx="409632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C2DA7880-A409-E9DD-7343-424B341538DB}"/>
              </a:ext>
            </a:extLst>
          </p:cNvPr>
          <p:cNvSpPr txBox="1"/>
          <p:nvPr/>
        </p:nvSpPr>
        <p:spPr>
          <a:xfrm>
            <a:off x="2626387" y="377650"/>
            <a:ext cx="2452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err="1"/>
              <a:t>RdAccessTime</a:t>
            </a:r>
            <a:r>
              <a:rPr lang="en-US" altLang="ja-JP" sz="1600" dirty="0"/>
              <a:t>=9(90ns)</a:t>
            </a:r>
            <a:endParaRPr kumimoji="1" lang="ja-JP" altLang="en-US" sz="1600" dirty="0"/>
          </a:p>
        </p:txBody>
      </p: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742CC4C6-7658-A396-B2E4-0ED6A2D30A7A}"/>
              </a:ext>
            </a:extLst>
          </p:cNvPr>
          <p:cNvCxnSpPr>
            <a:cxnSpLocks/>
          </p:cNvCxnSpPr>
          <p:nvPr/>
        </p:nvCxnSpPr>
        <p:spPr>
          <a:xfrm>
            <a:off x="1494481" y="3193402"/>
            <a:ext cx="3906982" cy="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488E4080-A9DE-115A-2585-1B72CD4762FB}"/>
              </a:ext>
            </a:extLst>
          </p:cNvPr>
          <p:cNvCxnSpPr>
            <a:cxnSpLocks/>
          </p:cNvCxnSpPr>
          <p:nvPr/>
        </p:nvCxnSpPr>
        <p:spPr>
          <a:xfrm>
            <a:off x="5764862" y="1290710"/>
            <a:ext cx="0" cy="212469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矢印コネクタ 86">
            <a:extLst>
              <a:ext uri="{FF2B5EF4-FFF2-40B4-BE49-F238E27FC236}">
                <a16:creationId xmlns:a16="http://schemas.microsoft.com/office/drawing/2014/main" id="{E8889B10-30E7-FFFD-E9F4-777A9FF0CFBD}"/>
              </a:ext>
            </a:extLst>
          </p:cNvPr>
          <p:cNvCxnSpPr/>
          <p:nvPr/>
        </p:nvCxnSpPr>
        <p:spPr>
          <a:xfrm>
            <a:off x="5138226" y="1592046"/>
            <a:ext cx="48952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直線矢印コネクタ 87">
            <a:extLst>
              <a:ext uri="{FF2B5EF4-FFF2-40B4-BE49-F238E27FC236}">
                <a16:creationId xmlns:a16="http://schemas.microsoft.com/office/drawing/2014/main" id="{4997ED48-05C3-18B7-5B27-5B15BECE4EFD}"/>
              </a:ext>
            </a:extLst>
          </p:cNvPr>
          <p:cNvCxnSpPr/>
          <p:nvPr/>
        </p:nvCxnSpPr>
        <p:spPr>
          <a:xfrm>
            <a:off x="5769471" y="1591224"/>
            <a:ext cx="489528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楕円 88">
            <a:extLst>
              <a:ext uri="{FF2B5EF4-FFF2-40B4-BE49-F238E27FC236}">
                <a16:creationId xmlns:a16="http://schemas.microsoft.com/office/drawing/2014/main" id="{2B424A10-98B8-12F1-E64B-EED8A5D791C3}"/>
              </a:ext>
            </a:extLst>
          </p:cNvPr>
          <p:cNvSpPr/>
          <p:nvPr/>
        </p:nvSpPr>
        <p:spPr>
          <a:xfrm>
            <a:off x="7400847" y="4976159"/>
            <a:ext cx="471054" cy="1847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0" name="直線矢印コネクタ 89">
            <a:extLst>
              <a:ext uri="{FF2B5EF4-FFF2-40B4-BE49-F238E27FC236}">
                <a16:creationId xmlns:a16="http://schemas.microsoft.com/office/drawing/2014/main" id="{D0655D3B-3D4A-5AA6-E2C6-B79D6F872760}"/>
              </a:ext>
            </a:extLst>
          </p:cNvPr>
          <p:cNvCxnSpPr>
            <a:cxnSpLocks/>
          </p:cNvCxnSpPr>
          <p:nvPr/>
        </p:nvCxnSpPr>
        <p:spPr>
          <a:xfrm flipH="1" flipV="1">
            <a:off x="6464899" y="1449995"/>
            <a:ext cx="1209567" cy="35325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FF06D6A1-8EC6-4F60-D781-D2332D3C63B5}"/>
              </a:ext>
            </a:extLst>
          </p:cNvPr>
          <p:cNvSpPr txBox="1"/>
          <p:nvPr/>
        </p:nvSpPr>
        <p:spPr>
          <a:xfrm>
            <a:off x="5773723" y="1323127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solidFill>
                  <a:srgbClr val="FF0000"/>
                </a:solidFill>
              </a:rPr>
              <a:t>4n MAX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94" name="矢印: 下 93">
            <a:extLst>
              <a:ext uri="{FF2B5EF4-FFF2-40B4-BE49-F238E27FC236}">
                <a16:creationId xmlns:a16="http://schemas.microsoft.com/office/drawing/2014/main" id="{0F5D8ECF-F7AF-4AE6-1AE3-20C608A4F8CD}"/>
              </a:ext>
            </a:extLst>
          </p:cNvPr>
          <p:cNvSpPr/>
          <p:nvPr/>
        </p:nvSpPr>
        <p:spPr>
          <a:xfrm flipV="1">
            <a:off x="5644789" y="2642033"/>
            <a:ext cx="240145" cy="33250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09A10F98-1502-87BA-785D-B52C90B7FDF7}"/>
              </a:ext>
            </a:extLst>
          </p:cNvPr>
          <p:cNvSpPr txBox="1"/>
          <p:nvPr/>
        </p:nvSpPr>
        <p:spPr>
          <a:xfrm>
            <a:off x="5859310" y="2685524"/>
            <a:ext cx="1136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Read </a:t>
            </a:r>
          </a:p>
          <a:p>
            <a:r>
              <a:rPr kumimoji="1" lang="en-US" altLang="ja-JP" sz="1400" dirty="0"/>
              <a:t>Latch Point</a:t>
            </a:r>
            <a:endParaRPr kumimoji="1" lang="ja-JP" altLang="en-US" sz="1400" dirty="0"/>
          </a:p>
        </p:txBody>
      </p: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42DC4C2D-C595-33B6-7610-49F49572001A}"/>
              </a:ext>
            </a:extLst>
          </p:cNvPr>
          <p:cNvCxnSpPr>
            <a:cxnSpLocks/>
          </p:cNvCxnSpPr>
          <p:nvPr/>
        </p:nvCxnSpPr>
        <p:spPr>
          <a:xfrm>
            <a:off x="6216000" y="607220"/>
            <a:ext cx="0" cy="151381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0" name="直線矢印コネクタ 99">
            <a:extLst>
              <a:ext uri="{FF2B5EF4-FFF2-40B4-BE49-F238E27FC236}">
                <a16:creationId xmlns:a16="http://schemas.microsoft.com/office/drawing/2014/main" id="{349F11BA-C055-AD6D-F54A-B1977742B2F8}"/>
              </a:ext>
            </a:extLst>
          </p:cNvPr>
          <p:cNvCxnSpPr>
            <a:cxnSpLocks/>
          </p:cNvCxnSpPr>
          <p:nvPr/>
        </p:nvCxnSpPr>
        <p:spPr>
          <a:xfrm>
            <a:off x="5644789" y="690347"/>
            <a:ext cx="56947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0EE85F1D-08CC-91FD-8138-6CB0CE726E05}"/>
              </a:ext>
            </a:extLst>
          </p:cNvPr>
          <p:cNvSpPr txBox="1"/>
          <p:nvPr/>
        </p:nvSpPr>
        <p:spPr>
          <a:xfrm>
            <a:off x="5773723" y="331365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1cycle hold</a:t>
            </a:r>
            <a:endParaRPr kumimoji="1" lang="ja-JP" altLang="en-US" dirty="0"/>
          </a:p>
        </p:txBody>
      </p: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9325D86E-C41B-76ED-ACFC-08F5CEDB6B91}"/>
              </a:ext>
            </a:extLst>
          </p:cNvPr>
          <p:cNvCxnSpPr/>
          <p:nvPr/>
        </p:nvCxnSpPr>
        <p:spPr>
          <a:xfrm flipV="1">
            <a:off x="6410230" y="1589089"/>
            <a:ext cx="0" cy="360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>
            <a:extLst>
              <a:ext uri="{FF2B5EF4-FFF2-40B4-BE49-F238E27FC236}">
                <a16:creationId xmlns:a16="http://schemas.microsoft.com/office/drawing/2014/main" id="{6B07C6D7-44C5-95BA-4D91-D433677E8926}"/>
              </a:ext>
            </a:extLst>
          </p:cNvPr>
          <p:cNvCxnSpPr>
            <a:cxnSpLocks/>
          </p:cNvCxnSpPr>
          <p:nvPr/>
        </p:nvCxnSpPr>
        <p:spPr>
          <a:xfrm>
            <a:off x="6408227" y="1600126"/>
            <a:ext cx="5758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170FFBFA-C867-D137-41E5-EBBA16D6416D}"/>
              </a:ext>
            </a:extLst>
          </p:cNvPr>
          <p:cNvSpPr txBox="1"/>
          <p:nvPr/>
        </p:nvSpPr>
        <p:spPr>
          <a:xfrm>
            <a:off x="4022214" y="5804598"/>
            <a:ext cx="2316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&lt;P135 on the datasheet&gt;</a:t>
            </a:r>
            <a:endParaRPr kumimoji="1" lang="ja-JP" altLang="en-US" sz="1400" dirty="0"/>
          </a:p>
        </p:txBody>
      </p:sp>
      <p:pic>
        <p:nvPicPr>
          <p:cNvPr id="108" name="図 107">
            <a:extLst>
              <a:ext uri="{FF2B5EF4-FFF2-40B4-BE49-F238E27FC236}">
                <a16:creationId xmlns:a16="http://schemas.microsoft.com/office/drawing/2014/main" id="{39B5BEAC-CD03-8B3D-D165-FAF8FA268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122" y="2049087"/>
            <a:ext cx="5402278" cy="949663"/>
          </a:xfrm>
          <a:prstGeom prst="rect">
            <a:avLst/>
          </a:prstGeom>
        </p:spPr>
      </p:pic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0B67D745-0535-3FAB-6438-F18AB0EC1105}"/>
              </a:ext>
            </a:extLst>
          </p:cNvPr>
          <p:cNvSpPr txBox="1"/>
          <p:nvPr/>
        </p:nvSpPr>
        <p:spPr>
          <a:xfrm>
            <a:off x="8816506" y="3341963"/>
            <a:ext cx="1885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&lt;P696 on the TRM&gt;</a:t>
            </a:r>
            <a:endParaRPr kumimoji="1" lang="ja-JP" altLang="en-US" sz="1400" dirty="0"/>
          </a:p>
        </p:txBody>
      </p:sp>
      <p:cxnSp>
        <p:nvCxnSpPr>
          <p:cNvPr id="110" name="直線矢印コネクタ 109">
            <a:extLst>
              <a:ext uri="{FF2B5EF4-FFF2-40B4-BE49-F238E27FC236}">
                <a16:creationId xmlns:a16="http://schemas.microsoft.com/office/drawing/2014/main" id="{430D5B99-2353-AB9A-9F85-1C1FEAA85BF2}"/>
              </a:ext>
            </a:extLst>
          </p:cNvPr>
          <p:cNvCxnSpPr>
            <a:cxnSpLocks/>
            <a:endCxn id="102" idx="3"/>
          </p:cNvCxnSpPr>
          <p:nvPr/>
        </p:nvCxnSpPr>
        <p:spPr>
          <a:xfrm flipH="1" flipV="1">
            <a:off x="7151023" y="516031"/>
            <a:ext cx="2363801" cy="14997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直線矢印コネクタ 113">
            <a:extLst>
              <a:ext uri="{FF2B5EF4-FFF2-40B4-BE49-F238E27FC236}">
                <a16:creationId xmlns:a16="http://schemas.microsoft.com/office/drawing/2014/main" id="{5A23E013-D86F-CE61-F384-3278565AA313}"/>
              </a:ext>
            </a:extLst>
          </p:cNvPr>
          <p:cNvCxnSpPr/>
          <p:nvPr/>
        </p:nvCxnSpPr>
        <p:spPr>
          <a:xfrm>
            <a:off x="5827779" y="1781142"/>
            <a:ext cx="378691" cy="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5" name="直線矢印コネクタ 114">
            <a:extLst>
              <a:ext uri="{FF2B5EF4-FFF2-40B4-BE49-F238E27FC236}">
                <a16:creationId xmlns:a16="http://schemas.microsoft.com/office/drawing/2014/main" id="{CF96B3AC-BD3E-9D67-983E-F6718EC54BB2}"/>
              </a:ext>
            </a:extLst>
          </p:cNvPr>
          <p:cNvCxnSpPr/>
          <p:nvPr/>
        </p:nvCxnSpPr>
        <p:spPr>
          <a:xfrm>
            <a:off x="6408227" y="1781142"/>
            <a:ext cx="378691" cy="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6" name="直線コネクタ 115">
            <a:extLst>
              <a:ext uri="{FF2B5EF4-FFF2-40B4-BE49-F238E27FC236}">
                <a16:creationId xmlns:a16="http://schemas.microsoft.com/office/drawing/2014/main" id="{41D11FDD-DFA2-5782-D7BA-EEA30F597AF8}"/>
              </a:ext>
            </a:extLst>
          </p:cNvPr>
          <p:cNvCxnSpPr>
            <a:cxnSpLocks/>
          </p:cNvCxnSpPr>
          <p:nvPr/>
        </p:nvCxnSpPr>
        <p:spPr>
          <a:xfrm>
            <a:off x="6408227" y="1913641"/>
            <a:ext cx="0" cy="88857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8" name="直線コネクタ 117">
            <a:extLst>
              <a:ext uri="{FF2B5EF4-FFF2-40B4-BE49-F238E27FC236}">
                <a16:creationId xmlns:a16="http://schemas.microsoft.com/office/drawing/2014/main" id="{020B8966-FFD4-090D-BA64-056C4AD0E0B9}"/>
              </a:ext>
            </a:extLst>
          </p:cNvPr>
          <p:cNvCxnSpPr>
            <a:cxnSpLocks/>
          </p:cNvCxnSpPr>
          <p:nvPr/>
        </p:nvCxnSpPr>
        <p:spPr>
          <a:xfrm>
            <a:off x="6400800" y="2436020"/>
            <a:ext cx="4188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FEEA7D8C-6EE2-4A08-E961-C5623CAEEDA6}"/>
              </a:ext>
            </a:extLst>
          </p:cNvPr>
          <p:cNvSpPr txBox="1"/>
          <p:nvPr/>
        </p:nvSpPr>
        <p:spPr>
          <a:xfrm>
            <a:off x="6725361" y="1617022"/>
            <a:ext cx="984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FF0000"/>
                </a:solidFill>
              </a:rPr>
              <a:t>6.5n MAX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0B9927DE-0265-EAC5-86B1-7C4F36C5BCE3}"/>
              </a:ext>
            </a:extLst>
          </p:cNvPr>
          <p:cNvSpPr txBox="1"/>
          <p:nvPr/>
        </p:nvSpPr>
        <p:spPr>
          <a:xfrm>
            <a:off x="2767795" y="3270403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FF0000"/>
                </a:solidFill>
              </a:rPr>
              <a:t>81.5n MAX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  <p:cxnSp>
        <p:nvCxnSpPr>
          <p:cNvPr id="123" name="直線矢印コネクタ 122">
            <a:extLst>
              <a:ext uri="{FF2B5EF4-FFF2-40B4-BE49-F238E27FC236}">
                <a16:creationId xmlns:a16="http://schemas.microsoft.com/office/drawing/2014/main" id="{AB45ED95-9595-1E0C-C8A9-DF927D3BB52E}"/>
              </a:ext>
            </a:extLst>
          </p:cNvPr>
          <p:cNvCxnSpPr>
            <a:cxnSpLocks/>
          </p:cNvCxnSpPr>
          <p:nvPr/>
        </p:nvCxnSpPr>
        <p:spPr>
          <a:xfrm>
            <a:off x="1630837" y="1879695"/>
            <a:ext cx="476290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7F98B198-EC24-537B-2CCE-732DDB5AC92F}"/>
              </a:ext>
            </a:extLst>
          </p:cNvPr>
          <p:cNvSpPr txBox="1"/>
          <p:nvPr/>
        </p:nvSpPr>
        <p:spPr>
          <a:xfrm>
            <a:off x="2609073" y="1605168"/>
            <a:ext cx="2454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err="1"/>
              <a:t>CsReadOffTime</a:t>
            </a:r>
            <a:r>
              <a:rPr lang="en-US" altLang="ja-JP" sz="1400" dirty="0"/>
              <a:t>=10(100ns)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1403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5b49634-450b-4709-8abb-1e2b19b982b7}" enabled="0" method="" siteId="{e5b49634-450b-4709-8abb-1e2b19b982b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46</Words>
  <Application>Microsoft Office PowerPoint</Application>
  <PresentationFormat>ワイド画面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Texas Instruments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Obata, Satoshi</dc:creator>
  <cp:lastModifiedBy>Obata, Satoshi</cp:lastModifiedBy>
  <cp:revision>1</cp:revision>
  <dcterms:created xsi:type="dcterms:W3CDTF">2026-04-23T09:30:16Z</dcterms:created>
  <dcterms:modified xsi:type="dcterms:W3CDTF">2026-04-23T09:53:11Z</dcterms:modified>
</cp:coreProperties>
</file>