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F5D5C-ED75-4A8C-84BC-7A3584241B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08B36-D9A9-4FDB-8EF0-4B2D320C2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B2DD3-11B8-4A8A-8F84-64707B4AC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4031B-351C-4B8C-BE49-0035B99B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EA342-657A-4B92-863C-C6304708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751D-76DD-40B7-ACBC-B10C8B0D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58DBF8-ED5A-47A6-92E3-5D5E6A644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C88FF-F646-4188-8642-E72D5A4EB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EE69B-59DC-42AF-B65B-0DF3A4E71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B938F-EE4E-4DE6-8EB1-3A3F58E1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5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97619D-1762-42D6-AF1F-53B6033C4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2079E0-EDC1-42BD-8261-C6E9ED47A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4E0C1-D519-40CC-9779-BF73A892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4FDA1-8582-422C-9F5E-C933C02EB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B3B9B-8994-4A7A-BFC0-9B6FA9AE3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9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998BB-BA24-4CE3-A9F8-69DBB22E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2A8EE-3A98-4E64-BBF7-D06D66315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19EBA-D32C-4002-AB29-15AA1CB8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4D247-F76B-4910-BD68-EBD36C41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92F1-56D9-4145-9140-F8E7F4B5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64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C3990-9B98-4DA5-8CBB-DA675370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D0B30-3C87-4A8C-8AA9-9A589215F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B953-1F86-4F02-8881-D671EF32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59818-9020-456F-988B-12B330525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AC2C2-253B-4A5F-B143-579C29D1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2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B035B-75C8-48AF-A447-DEADC4094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A46C8-FA8D-463B-83CA-762625957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7C1A2-10C8-4180-A59A-3F9F0559E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9014F-596A-48A0-9E11-4163C4C14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B3889-DE52-4AFA-8C9C-7A589AB6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3DB0F-D4E2-46B4-AF77-84EF97D6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63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A2EA-E367-4687-A929-1E12B6489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75C36F-11B9-4846-A230-0945E5275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AA654-24B8-4663-B56D-D43A9C405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E8942C-8905-430C-A630-0669078CB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65C0A-71A4-42AB-855B-4033BDD3D7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9E8D5B-9E98-4ABB-AE21-F539408A9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1A88A2-5ADE-4D65-A027-418F9630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674EF4-9B0D-4FC4-9918-AB2FDEAFC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4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80872-4432-4F96-B089-8433DFE0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688268-CE00-4E22-801E-C5833CA5C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D5CADE-5A01-4C8E-922C-9A9CAE0D5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BE192-28D8-42D2-831A-80BBEB02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4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9C483F-9178-46CC-BB25-797ACEFD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4D4EC5-CB64-4EF1-873E-100E2F807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5C969-38C8-4DC1-B329-BBE55817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8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2CDE4-9631-4941-8EDD-587E0C66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57F0C-1C57-4EE4-B986-7DE294160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0D0C4D-A6E9-4B5D-AE08-468A2C910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9000D-F10B-4704-9954-379DC597C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4B3F1-A228-42BE-936D-068F49C6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388C2-2EA0-4A85-9F4C-A03E7E24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136B9-914B-4058-8585-E6186E489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32A317-548C-4D5D-82F6-41963EE20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359B56-3F58-4C4A-B34E-02A808ADF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FD561-D23E-4B98-BE23-FDB3AB5A5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D66C6-B45D-49FB-98FC-D1524AF0C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D214B-3BF6-44F1-A612-0AC96D425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1426CD-DCEA-4881-A1A4-0AC8E4A69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205EB-822C-4442-A112-F7AD5C4BF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67D8B-B574-491E-888A-895B16FF44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11126-25E6-4D71-A8F8-357F8D41325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56FF1-37A6-4CC0-A5EF-8A021B14C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D34C7-3716-44AD-B81C-498273430A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F233E-1D3D-4009-9A66-1071F5CE0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1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8B1EB8-1B5D-4367-8F11-212BCC11F8CE}"/>
              </a:ext>
            </a:extLst>
          </p:cNvPr>
          <p:cNvSpPr txBox="1"/>
          <p:nvPr/>
        </p:nvSpPr>
        <p:spPr>
          <a:xfrm>
            <a:off x="2011680" y="715617"/>
            <a:ext cx="58301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SSO Simultaneous Switching Outputs</a:t>
            </a:r>
          </a:p>
          <a:p>
            <a:pPr marL="285750" indent="-285750">
              <a:buFontTx/>
              <a:buChar char="-"/>
            </a:pPr>
            <a:r>
              <a:rPr lang="en-US" dirty="0"/>
              <a:t>Worst case supply noise</a:t>
            </a:r>
          </a:p>
          <a:p>
            <a:r>
              <a:rPr lang="en-US" dirty="0"/>
              <a:t>ISI Inter Symbol </a:t>
            </a:r>
            <a:r>
              <a:rPr lang="en-US" dirty="0" err="1"/>
              <a:t>Interferance</a:t>
            </a:r>
            <a:endParaRPr lang="en-US" dirty="0"/>
          </a:p>
          <a:p>
            <a:r>
              <a:rPr lang="en-US" dirty="0"/>
              <a:t>- Impact of prior residual energy on the bus on signal quality</a:t>
            </a: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345CCFF-E235-4EE1-B735-BFCA45994944}"/>
              </a:ext>
            </a:extLst>
          </p:cNvPr>
          <p:cNvSpPr/>
          <p:nvPr/>
        </p:nvSpPr>
        <p:spPr>
          <a:xfrm rot="5400000">
            <a:off x="2633871" y="3464781"/>
            <a:ext cx="365760" cy="3061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B6F3F4-F1AF-4EC0-BC1C-47FBB5DA4F7B}"/>
              </a:ext>
            </a:extLst>
          </p:cNvPr>
          <p:cNvSpPr/>
          <p:nvPr/>
        </p:nvSpPr>
        <p:spPr>
          <a:xfrm>
            <a:off x="3367378" y="3540318"/>
            <a:ext cx="3192449" cy="155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235B08-FDA3-4E8B-9B66-097B1C509A28}"/>
              </a:ext>
            </a:extLst>
          </p:cNvPr>
          <p:cNvSpPr/>
          <p:nvPr/>
        </p:nvSpPr>
        <p:spPr>
          <a:xfrm>
            <a:off x="7267492" y="3357438"/>
            <a:ext cx="1005840" cy="729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08BB6D9-093F-4DEB-94F0-66B639551216}"/>
              </a:ext>
            </a:extLst>
          </p:cNvPr>
          <p:cNvSpPr/>
          <p:nvPr/>
        </p:nvSpPr>
        <p:spPr>
          <a:xfrm>
            <a:off x="7347005" y="3574111"/>
            <a:ext cx="182880" cy="360439"/>
          </a:xfrm>
          <a:custGeom>
            <a:avLst/>
            <a:gdLst>
              <a:gd name="connsiteX0" fmla="*/ 63611 w 182880"/>
              <a:gd name="connsiteY0" fmla="*/ 0 h 360439"/>
              <a:gd name="connsiteX1" fmla="*/ 63611 w 182880"/>
              <a:gd name="connsiteY1" fmla="*/ 0 h 360439"/>
              <a:gd name="connsiteX2" fmla="*/ 75538 w 182880"/>
              <a:gd name="connsiteY2" fmla="*/ 31806 h 360439"/>
              <a:gd name="connsiteX3" fmla="*/ 83489 w 182880"/>
              <a:gd name="connsiteY3" fmla="*/ 91440 h 360439"/>
              <a:gd name="connsiteX4" fmla="*/ 87465 w 182880"/>
              <a:gd name="connsiteY4" fmla="*/ 107343 h 360439"/>
              <a:gd name="connsiteX5" fmla="*/ 91440 w 182880"/>
              <a:gd name="connsiteY5" fmla="*/ 131197 h 360439"/>
              <a:gd name="connsiteX6" fmla="*/ 79513 w 182880"/>
              <a:gd name="connsiteY6" fmla="*/ 135172 h 360439"/>
              <a:gd name="connsiteX7" fmla="*/ 127221 w 182880"/>
              <a:gd name="connsiteY7" fmla="*/ 147099 h 360439"/>
              <a:gd name="connsiteX8" fmla="*/ 182880 w 182880"/>
              <a:gd name="connsiteY8" fmla="*/ 166978 h 360439"/>
              <a:gd name="connsiteX9" fmla="*/ 0 w 182880"/>
              <a:gd name="connsiteY9" fmla="*/ 170953 h 360439"/>
              <a:gd name="connsiteX10" fmla="*/ 39757 w 182880"/>
              <a:gd name="connsiteY10" fmla="*/ 174929 h 360439"/>
              <a:gd name="connsiteX11" fmla="*/ 51684 w 182880"/>
              <a:gd name="connsiteY11" fmla="*/ 178905 h 360439"/>
              <a:gd name="connsiteX12" fmla="*/ 83489 w 182880"/>
              <a:gd name="connsiteY12" fmla="*/ 190832 h 360439"/>
              <a:gd name="connsiteX13" fmla="*/ 107343 w 182880"/>
              <a:gd name="connsiteY13" fmla="*/ 194807 h 360439"/>
              <a:gd name="connsiteX14" fmla="*/ 99392 w 182880"/>
              <a:gd name="connsiteY14" fmla="*/ 230588 h 360439"/>
              <a:gd name="connsiteX15" fmla="*/ 95416 w 182880"/>
              <a:gd name="connsiteY15" fmla="*/ 258418 h 360439"/>
              <a:gd name="connsiteX16" fmla="*/ 95416 w 182880"/>
              <a:gd name="connsiteY16" fmla="*/ 349858 h 360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80" h="360439">
                <a:moveTo>
                  <a:pt x="63611" y="0"/>
                </a:moveTo>
                <a:lnTo>
                  <a:pt x="63611" y="0"/>
                </a:lnTo>
                <a:cubicBezTo>
                  <a:pt x="67587" y="10602"/>
                  <a:pt x="72621" y="20865"/>
                  <a:pt x="75538" y="31806"/>
                </a:cubicBezTo>
                <a:cubicBezTo>
                  <a:pt x="77102" y="37671"/>
                  <a:pt x="82822" y="87440"/>
                  <a:pt x="83489" y="91440"/>
                </a:cubicBezTo>
                <a:cubicBezTo>
                  <a:pt x="84387" y="96830"/>
                  <a:pt x="86393" y="101985"/>
                  <a:pt x="87465" y="107343"/>
                </a:cubicBezTo>
                <a:cubicBezTo>
                  <a:pt x="89046" y="115247"/>
                  <a:pt x="90115" y="123246"/>
                  <a:pt x="91440" y="131197"/>
                </a:cubicBezTo>
                <a:cubicBezTo>
                  <a:pt x="87464" y="132522"/>
                  <a:pt x="83542" y="134021"/>
                  <a:pt x="79513" y="135172"/>
                </a:cubicBezTo>
                <a:cubicBezTo>
                  <a:pt x="46063" y="144729"/>
                  <a:pt x="45744" y="136915"/>
                  <a:pt x="127221" y="147099"/>
                </a:cubicBezTo>
                <a:cubicBezTo>
                  <a:pt x="172051" y="165031"/>
                  <a:pt x="153131" y="159540"/>
                  <a:pt x="182880" y="166978"/>
                </a:cubicBezTo>
                <a:cubicBezTo>
                  <a:pt x="102203" y="187147"/>
                  <a:pt x="161999" y="175217"/>
                  <a:pt x="0" y="170953"/>
                </a:cubicBezTo>
                <a:cubicBezTo>
                  <a:pt x="13252" y="172278"/>
                  <a:pt x="26593" y="172904"/>
                  <a:pt x="39757" y="174929"/>
                </a:cubicBezTo>
                <a:cubicBezTo>
                  <a:pt x="43899" y="175566"/>
                  <a:pt x="47746" y="177473"/>
                  <a:pt x="51684" y="178905"/>
                </a:cubicBezTo>
                <a:cubicBezTo>
                  <a:pt x="62325" y="182775"/>
                  <a:pt x="72602" y="187722"/>
                  <a:pt x="83489" y="190832"/>
                </a:cubicBezTo>
                <a:cubicBezTo>
                  <a:pt x="91240" y="193046"/>
                  <a:pt x="99392" y="193482"/>
                  <a:pt x="107343" y="194807"/>
                </a:cubicBezTo>
                <a:cubicBezTo>
                  <a:pt x="103767" y="209110"/>
                  <a:pt x="101917" y="215437"/>
                  <a:pt x="99392" y="230588"/>
                </a:cubicBezTo>
                <a:cubicBezTo>
                  <a:pt x="97852" y="239831"/>
                  <a:pt x="96741" y="249141"/>
                  <a:pt x="95416" y="258418"/>
                </a:cubicBezTo>
                <a:cubicBezTo>
                  <a:pt x="91362" y="355705"/>
                  <a:pt x="68928" y="376339"/>
                  <a:pt x="95416" y="3498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009FDFE-538A-4DA3-8A9F-10764A97A393}"/>
              </a:ext>
            </a:extLst>
          </p:cNvPr>
          <p:cNvSpPr/>
          <p:nvPr/>
        </p:nvSpPr>
        <p:spPr>
          <a:xfrm>
            <a:off x="2500685" y="3864334"/>
            <a:ext cx="1200647" cy="572494"/>
          </a:xfrm>
          <a:custGeom>
            <a:avLst/>
            <a:gdLst>
              <a:gd name="connsiteX0" fmla="*/ 0 w 1200647"/>
              <a:gd name="connsiteY0" fmla="*/ 572494 h 572494"/>
              <a:gd name="connsiteX1" fmla="*/ 0 w 1200647"/>
              <a:gd name="connsiteY1" fmla="*/ 572494 h 572494"/>
              <a:gd name="connsiteX2" fmla="*/ 87465 w 1200647"/>
              <a:gd name="connsiteY2" fmla="*/ 568518 h 572494"/>
              <a:gd name="connsiteX3" fmla="*/ 230588 w 1200647"/>
              <a:gd name="connsiteY3" fmla="*/ 564543 h 572494"/>
              <a:gd name="connsiteX4" fmla="*/ 274320 w 1200647"/>
              <a:gd name="connsiteY4" fmla="*/ 560567 h 572494"/>
              <a:gd name="connsiteX5" fmla="*/ 349858 w 1200647"/>
              <a:gd name="connsiteY5" fmla="*/ 556591 h 572494"/>
              <a:gd name="connsiteX6" fmla="*/ 373712 w 1200647"/>
              <a:gd name="connsiteY6" fmla="*/ 528762 h 572494"/>
              <a:gd name="connsiteX7" fmla="*/ 377687 w 1200647"/>
              <a:gd name="connsiteY7" fmla="*/ 516835 h 572494"/>
              <a:gd name="connsiteX8" fmla="*/ 389614 w 1200647"/>
              <a:gd name="connsiteY8" fmla="*/ 485029 h 572494"/>
              <a:gd name="connsiteX9" fmla="*/ 393590 w 1200647"/>
              <a:gd name="connsiteY9" fmla="*/ 469127 h 572494"/>
              <a:gd name="connsiteX10" fmla="*/ 401541 w 1200647"/>
              <a:gd name="connsiteY10" fmla="*/ 445273 h 572494"/>
              <a:gd name="connsiteX11" fmla="*/ 405517 w 1200647"/>
              <a:gd name="connsiteY11" fmla="*/ 433346 h 572494"/>
              <a:gd name="connsiteX12" fmla="*/ 409492 w 1200647"/>
              <a:gd name="connsiteY12" fmla="*/ 405516 h 572494"/>
              <a:gd name="connsiteX13" fmla="*/ 413468 w 1200647"/>
              <a:gd name="connsiteY13" fmla="*/ 393589 h 572494"/>
              <a:gd name="connsiteX14" fmla="*/ 417444 w 1200647"/>
              <a:gd name="connsiteY14" fmla="*/ 377687 h 572494"/>
              <a:gd name="connsiteX15" fmla="*/ 421419 w 1200647"/>
              <a:gd name="connsiteY15" fmla="*/ 349857 h 572494"/>
              <a:gd name="connsiteX16" fmla="*/ 425395 w 1200647"/>
              <a:gd name="connsiteY16" fmla="*/ 337930 h 572494"/>
              <a:gd name="connsiteX17" fmla="*/ 481054 w 1200647"/>
              <a:gd name="connsiteY17" fmla="*/ 314076 h 572494"/>
              <a:gd name="connsiteX18" fmla="*/ 520811 w 1200647"/>
              <a:gd name="connsiteY18" fmla="*/ 310101 h 572494"/>
              <a:gd name="connsiteX19" fmla="*/ 640080 w 1200647"/>
              <a:gd name="connsiteY19" fmla="*/ 306125 h 572494"/>
              <a:gd name="connsiteX20" fmla="*/ 648032 w 1200647"/>
              <a:gd name="connsiteY20" fmla="*/ 298174 h 572494"/>
              <a:gd name="connsiteX21" fmla="*/ 655983 w 1200647"/>
              <a:gd name="connsiteY21" fmla="*/ 274320 h 572494"/>
              <a:gd name="connsiteX22" fmla="*/ 663934 w 1200647"/>
              <a:gd name="connsiteY22" fmla="*/ 246490 h 572494"/>
              <a:gd name="connsiteX23" fmla="*/ 667910 w 1200647"/>
              <a:gd name="connsiteY23" fmla="*/ 226612 h 572494"/>
              <a:gd name="connsiteX24" fmla="*/ 671885 w 1200647"/>
              <a:gd name="connsiteY24" fmla="*/ 214685 h 572494"/>
              <a:gd name="connsiteX25" fmla="*/ 675861 w 1200647"/>
              <a:gd name="connsiteY25" fmla="*/ 190831 h 572494"/>
              <a:gd name="connsiteX26" fmla="*/ 683812 w 1200647"/>
              <a:gd name="connsiteY26" fmla="*/ 163002 h 572494"/>
              <a:gd name="connsiteX27" fmla="*/ 687788 w 1200647"/>
              <a:gd name="connsiteY27" fmla="*/ 139148 h 572494"/>
              <a:gd name="connsiteX28" fmla="*/ 699715 w 1200647"/>
              <a:gd name="connsiteY28" fmla="*/ 91440 h 572494"/>
              <a:gd name="connsiteX29" fmla="*/ 703691 w 1200647"/>
              <a:gd name="connsiteY29" fmla="*/ 71562 h 572494"/>
              <a:gd name="connsiteX30" fmla="*/ 707666 w 1200647"/>
              <a:gd name="connsiteY30" fmla="*/ 47708 h 572494"/>
              <a:gd name="connsiteX31" fmla="*/ 715618 w 1200647"/>
              <a:gd name="connsiteY31" fmla="*/ 23854 h 572494"/>
              <a:gd name="connsiteX32" fmla="*/ 727545 w 1200647"/>
              <a:gd name="connsiteY32" fmla="*/ 15903 h 572494"/>
              <a:gd name="connsiteX33" fmla="*/ 815009 w 1200647"/>
              <a:gd name="connsiteY33" fmla="*/ 7951 h 572494"/>
              <a:gd name="connsiteX34" fmla="*/ 954157 w 1200647"/>
              <a:gd name="connsiteY34" fmla="*/ 0 h 572494"/>
              <a:gd name="connsiteX35" fmla="*/ 1200647 w 1200647"/>
              <a:gd name="connsiteY35" fmla="*/ 0 h 572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00647" h="572494">
                <a:moveTo>
                  <a:pt x="0" y="572494"/>
                </a:moveTo>
                <a:lnTo>
                  <a:pt x="0" y="572494"/>
                </a:lnTo>
                <a:lnTo>
                  <a:pt x="87465" y="568518"/>
                </a:lnTo>
                <a:lnTo>
                  <a:pt x="230588" y="564543"/>
                </a:lnTo>
                <a:cubicBezTo>
                  <a:pt x="245212" y="563921"/>
                  <a:pt x="259715" y="561541"/>
                  <a:pt x="274320" y="560567"/>
                </a:cubicBezTo>
                <a:cubicBezTo>
                  <a:pt x="299478" y="558890"/>
                  <a:pt x="324679" y="557916"/>
                  <a:pt x="349858" y="556591"/>
                </a:cubicBezTo>
                <a:cubicBezTo>
                  <a:pt x="359256" y="547193"/>
                  <a:pt x="366913" y="540660"/>
                  <a:pt x="373712" y="528762"/>
                </a:cubicBezTo>
                <a:cubicBezTo>
                  <a:pt x="375791" y="525123"/>
                  <a:pt x="376216" y="520759"/>
                  <a:pt x="377687" y="516835"/>
                </a:cubicBezTo>
                <a:cubicBezTo>
                  <a:pt x="382726" y="503396"/>
                  <a:pt x="386005" y="497660"/>
                  <a:pt x="389614" y="485029"/>
                </a:cubicBezTo>
                <a:cubicBezTo>
                  <a:pt x="391115" y="479775"/>
                  <a:pt x="392020" y="474360"/>
                  <a:pt x="393590" y="469127"/>
                </a:cubicBezTo>
                <a:cubicBezTo>
                  <a:pt x="395998" y="461099"/>
                  <a:pt x="398891" y="453224"/>
                  <a:pt x="401541" y="445273"/>
                </a:cubicBezTo>
                <a:lnTo>
                  <a:pt x="405517" y="433346"/>
                </a:lnTo>
                <a:cubicBezTo>
                  <a:pt x="406842" y="424069"/>
                  <a:pt x="407654" y="414705"/>
                  <a:pt x="409492" y="405516"/>
                </a:cubicBezTo>
                <a:cubicBezTo>
                  <a:pt x="410314" y="401407"/>
                  <a:pt x="412317" y="397618"/>
                  <a:pt x="413468" y="393589"/>
                </a:cubicBezTo>
                <a:cubicBezTo>
                  <a:pt x="414969" y="388335"/>
                  <a:pt x="416467" y="383063"/>
                  <a:pt x="417444" y="377687"/>
                </a:cubicBezTo>
                <a:cubicBezTo>
                  <a:pt x="419120" y="368467"/>
                  <a:pt x="419581" y="359046"/>
                  <a:pt x="421419" y="349857"/>
                </a:cubicBezTo>
                <a:cubicBezTo>
                  <a:pt x="422241" y="345748"/>
                  <a:pt x="422432" y="340893"/>
                  <a:pt x="425395" y="337930"/>
                </a:cubicBezTo>
                <a:cubicBezTo>
                  <a:pt x="440690" y="322635"/>
                  <a:pt x="460427" y="316826"/>
                  <a:pt x="481054" y="314076"/>
                </a:cubicBezTo>
                <a:cubicBezTo>
                  <a:pt x="494256" y="312316"/>
                  <a:pt x="507509" y="310766"/>
                  <a:pt x="520811" y="310101"/>
                </a:cubicBezTo>
                <a:cubicBezTo>
                  <a:pt x="560540" y="308115"/>
                  <a:pt x="600324" y="307450"/>
                  <a:pt x="640080" y="306125"/>
                </a:cubicBezTo>
                <a:cubicBezTo>
                  <a:pt x="642731" y="303475"/>
                  <a:pt x="646356" y="301527"/>
                  <a:pt x="648032" y="298174"/>
                </a:cubicBezTo>
                <a:cubicBezTo>
                  <a:pt x="651780" y="290677"/>
                  <a:pt x="653333" y="282271"/>
                  <a:pt x="655983" y="274320"/>
                </a:cubicBezTo>
                <a:cubicBezTo>
                  <a:pt x="660408" y="261043"/>
                  <a:pt x="660607" y="261459"/>
                  <a:pt x="663934" y="246490"/>
                </a:cubicBezTo>
                <a:cubicBezTo>
                  <a:pt x="665400" y="239894"/>
                  <a:pt x="666271" y="233168"/>
                  <a:pt x="667910" y="226612"/>
                </a:cubicBezTo>
                <a:cubicBezTo>
                  <a:pt x="668926" y="222546"/>
                  <a:pt x="670976" y="218776"/>
                  <a:pt x="671885" y="214685"/>
                </a:cubicBezTo>
                <a:cubicBezTo>
                  <a:pt x="673634" y="206816"/>
                  <a:pt x="674280" y="198735"/>
                  <a:pt x="675861" y="190831"/>
                </a:cubicBezTo>
                <a:cubicBezTo>
                  <a:pt x="693186" y="104214"/>
                  <a:pt x="668651" y="231231"/>
                  <a:pt x="683812" y="163002"/>
                </a:cubicBezTo>
                <a:cubicBezTo>
                  <a:pt x="685561" y="155133"/>
                  <a:pt x="685833" y="146968"/>
                  <a:pt x="687788" y="139148"/>
                </a:cubicBezTo>
                <a:cubicBezTo>
                  <a:pt x="707146" y="61717"/>
                  <a:pt x="685842" y="167735"/>
                  <a:pt x="699715" y="91440"/>
                </a:cubicBezTo>
                <a:cubicBezTo>
                  <a:pt x="700924" y="84792"/>
                  <a:pt x="702482" y="78210"/>
                  <a:pt x="703691" y="71562"/>
                </a:cubicBezTo>
                <a:cubicBezTo>
                  <a:pt x="705133" y="63631"/>
                  <a:pt x="705711" y="55528"/>
                  <a:pt x="707666" y="47708"/>
                </a:cubicBezTo>
                <a:cubicBezTo>
                  <a:pt x="709699" y="39577"/>
                  <a:pt x="708644" y="28503"/>
                  <a:pt x="715618" y="23854"/>
                </a:cubicBezTo>
                <a:cubicBezTo>
                  <a:pt x="719594" y="21204"/>
                  <a:pt x="722935" y="17160"/>
                  <a:pt x="727545" y="15903"/>
                </a:cubicBezTo>
                <a:cubicBezTo>
                  <a:pt x="740864" y="12270"/>
                  <a:pt x="813006" y="8074"/>
                  <a:pt x="815009" y="7951"/>
                </a:cubicBezTo>
                <a:cubicBezTo>
                  <a:pt x="861380" y="5112"/>
                  <a:pt x="907699" y="0"/>
                  <a:pt x="954157" y="0"/>
                </a:cubicBezTo>
                <a:lnTo>
                  <a:pt x="1200647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E7D7A1E-DDB9-48A7-9274-A5B095F94CD3}"/>
              </a:ext>
            </a:extLst>
          </p:cNvPr>
          <p:cNvSpPr/>
          <p:nvPr/>
        </p:nvSpPr>
        <p:spPr>
          <a:xfrm>
            <a:off x="6384898" y="3800724"/>
            <a:ext cx="727544" cy="620207"/>
          </a:xfrm>
          <a:custGeom>
            <a:avLst/>
            <a:gdLst>
              <a:gd name="connsiteX0" fmla="*/ 0 w 727544"/>
              <a:gd name="connsiteY0" fmla="*/ 620207 h 620207"/>
              <a:gd name="connsiteX1" fmla="*/ 0 w 727544"/>
              <a:gd name="connsiteY1" fmla="*/ 620207 h 620207"/>
              <a:gd name="connsiteX2" fmla="*/ 67586 w 727544"/>
              <a:gd name="connsiteY2" fmla="*/ 616231 h 620207"/>
              <a:gd name="connsiteX3" fmla="*/ 159026 w 727544"/>
              <a:gd name="connsiteY3" fmla="*/ 608280 h 620207"/>
              <a:gd name="connsiteX4" fmla="*/ 270344 w 727544"/>
              <a:gd name="connsiteY4" fmla="*/ 604304 h 620207"/>
              <a:gd name="connsiteX5" fmla="*/ 298174 w 727544"/>
              <a:gd name="connsiteY5" fmla="*/ 600328 h 620207"/>
              <a:gd name="connsiteX6" fmla="*/ 302149 w 727544"/>
              <a:gd name="connsiteY6" fmla="*/ 588401 h 620207"/>
              <a:gd name="connsiteX7" fmla="*/ 318052 w 727544"/>
              <a:gd name="connsiteY7" fmla="*/ 568523 h 620207"/>
              <a:gd name="connsiteX8" fmla="*/ 337930 w 727544"/>
              <a:gd name="connsiteY8" fmla="*/ 524791 h 620207"/>
              <a:gd name="connsiteX9" fmla="*/ 341906 w 727544"/>
              <a:gd name="connsiteY9" fmla="*/ 508888 h 620207"/>
              <a:gd name="connsiteX10" fmla="*/ 349857 w 727544"/>
              <a:gd name="connsiteY10" fmla="*/ 489010 h 620207"/>
              <a:gd name="connsiteX11" fmla="*/ 365760 w 727544"/>
              <a:gd name="connsiteY11" fmla="*/ 441302 h 620207"/>
              <a:gd name="connsiteX12" fmla="*/ 369735 w 727544"/>
              <a:gd name="connsiteY12" fmla="*/ 429375 h 620207"/>
              <a:gd name="connsiteX13" fmla="*/ 373711 w 727544"/>
              <a:gd name="connsiteY13" fmla="*/ 413473 h 620207"/>
              <a:gd name="connsiteX14" fmla="*/ 377687 w 727544"/>
              <a:gd name="connsiteY14" fmla="*/ 401546 h 620207"/>
              <a:gd name="connsiteX15" fmla="*/ 385638 w 727544"/>
              <a:gd name="connsiteY15" fmla="*/ 361789 h 620207"/>
              <a:gd name="connsiteX16" fmla="*/ 389614 w 727544"/>
              <a:gd name="connsiteY16" fmla="*/ 345887 h 620207"/>
              <a:gd name="connsiteX17" fmla="*/ 397565 w 727544"/>
              <a:gd name="connsiteY17" fmla="*/ 302154 h 620207"/>
              <a:gd name="connsiteX18" fmla="*/ 401540 w 727544"/>
              <a:gd name="connsiteY18" fmla="*/ 258422 h 620207"/>
              <a:gd name="connsiteX19" fmla="*/ 405516 w 727544"/>
              <a:gd name="connsiteY19" fmla="*/ 246495 h 620207"/>
              <a:gd name="connsiteX20" fmla="*/ 409492 w 727544"/>
              <a:gd name="connsiteY20" fmla="*/ 226617 h 620207"/>
              <a:gd name="connsiteX21" fmla="*/ 413467 w 727544"/>
              <a:gd name="connsiteY21" fmla="*/ 194812 h 620207"/>
              <a:gd name="connsiteX22" fmla="*/ 421419 w 727544"/>
              <a:gd name="connsiteY22" fmla="*/ 163007 h 620207"/>
              <a:gd name="connsiteX23" fmla="*/ 429370 w 727544"/>
              <a:gd name="connsiteY23" fmla="*/ 115299 h 620207"/>
              <a:gd name="connsiteX24" fmla="*/ 433346 w 727544"/>
              <a:gd name="connsiteY24" fmla="*/ 103372 h 620207"/>
              <a:gd name="connsiteX25" fmla="*/ 437321 w 727544"/>
              <a:gd name="connsiteY25" fmla="*/ 79518 h 620207"/>
              <a:gd name="connsiteX26" fmla="*/ 445273 w 727544"/>
              <a:gd name="connsiteY26" fmla="*/ 51688 h 620207"/>
              <a:gd name="connsiteX27" fmla="*/ 449248 w 727544"/>
              <a:gd name="connsiteY27" fmla="*/ 31810 h 620207"/>
              <a:gd name="connsiteX28" fmla="*/ 465151 w 727544"/>
              <a:gd name="connsiteY28" fmla="*/ 11932 h 620207"/>
              <a:gd name="connsiteX29" fmla="*/ 648031 w 727544"/>
              <a:gd name="connsiteY29" fmla="*/ 7956 h 620207"/>
              <a:gd name="connsiteX30" fmla="*/ 687787 w 727544"/>
              <a:gd name="connsiteY30" fmla="*/ 3980 h 620207"/>
              <a:gd name="connsiteX31" fmla="*/ 727544 w 727544"/>
              <a:gd name="connsiteY31" fmla="*/ 5 h 620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27544" h="620207">
                <a:moveTo>
                  <a:pt x="0" y="620207"/>
                </a:moveTo>
                <a:lnTo>
                  <a:pt x="0" y="620207"/>
                </a:lnTo>
                <a:cubicBezTo>
                  <a:pt x="22529" y="618882"/>
                  <a:pt x="45090" y="618031"/>
                  <a:pt x="67586" y="616231"/>
                </a:cubicBezTo>
                <a:cubicBezTo>
                  <a:pt x="165778" y="608375"/>
                  <a:pt x="1803" y="615592"/>
                  <a:pt x="159026" y="608280"/>
                </a:cubicBezTo>
                <a:cubicBezTo>
                  <a:pt x="196116" y="606555"/>
                  <a:pt x="233238" y="605629"/>
                  <a:pt x="270344" y="604304"/>
                </a:cubicBezTo>
                <a:cubicBezTo>
                  <a:pt x="279621" y="602979"/>
                  <a:pt x="289792" y="604519"/>
                  <a:pt x="298174" y="600328"/>
                </a:cubicBezTo>
                <a:cubicBezTo>
                  <a:pt x="301922" y="598454"/>
                  <a:pt x="300275" y="592149"/>
                  <a:pt x="302149" y="588401"/>
                </a:cubicBezTo>
                <a:cubicBezTo>
                  <a:pt x="307165" y="578369"/>
                  <a:pt x="310655" y="575919"/>
                  <a:pt x="318052" y="568523"/>
                </a:cubicBezTo>
                <a:cubicBezTo>
                  <a:pt x="342143" y="496248"/>
                  <a:pt x="309064" y="589739"/>
                  <a:pt x="337930" y="524791"/>
                </a:cubicBezTo>
                <a:cubicBezTo>
                  <a:pt x="340149" y="519798"/>
                  <a:pt x="340178" y="514072"/>
                  <a:pt x="341906" y="508888"/>
                </a:cubicBezTo>
                <a:cubicBezTo>
                  <a:pt x="344163" y="502118"/>
                  <a:pt x="347482" y="495740"/>
                  <a:pt x="349857" y="489010"/>
                </a:cubicBezTo>
                <a:cubicBezTo>
                  <a:pt x="355436" y="473203"/>
                  <a:pt x="360459" y="457205"/>
                  <a:pt x="365760" y="441302"/>
                </a:cubicBezTo>
                <a:cubicBezTo>
                  <a:pt x="367085" y="437326"/>
                  <a:pt x="368718" y="433440"/>
                  <a:pt x="369735" y="429375"/>
                </a:cubicBezTo>
                <a:cubicBezTo>
                  <a:pt x="371060" y="424074"/>
                  <a:pt x="372210" y="418727"/>
                  <a:pt x="373711" y="413473"/>
                </a:cubicBezTo>
                <a:cubicBezTo>
                  <a:pt x="374862" y="409444"/>
                  <a:pt x="376745" y="405629"/>
                  <a:pt x="377687" y="401546"/>
                </a:cubicBezTo>
                <a:cubicBezTo>
                  <a:pt x="380726" y="388377"/>
                  <a:pt x="382806" y="375004"/>
                  <a:pt x="385638" y="361789"/>
                </a:cubicBezTo>
                <a:cubicBezTo>
                  <a:pt x="386783" y="356446"/>
                  <a:pt x="388637" y="351263"/>
                  <a:pt x="389614" y="345887"/>
                </a:cubicBezTo>
                <a:cubicBezTo>
                  <a:pt x="399111" y="293651"/>
                  <a:pt x="388547" y="338225"/>
                  <a:pt x="397565" y="302154"/>
                </a:cubicBezTo>
                <a:cubicBezTo>
                  <a:pt x="398890" y="287577"/>
                  <a:pt x="399470" y="272912"/>
                  <a:pt x="401540" y="258422"/>
                </a:cubicBezTo>
                <a:cubicBezTo>
                  <a:pt x="402133" y="254273"/>
                  <a:pt x="404500" y="250561"/>
                  <a:pt x="405516" y="246495"/>
                </a:cubicBezTo>
                <a:cubicBezTo>
                  <a:pt x="407155" y="239940"/>
                  <a:pt x="408465" y="233296"/>
                  <a:pt x="409492" y="226617"/>
                </a:cubicBezTo>
                <a:cubicBezTo>
                  <a:pt x="411117" y="216057"/>
                  <a:pt x="411498" y="205313"/>
                  <a:pt x="413467" y="194812"/>
                </a:cubicBezTo>
                <a:cubicBezTo>
                  <a:pt x="415481" y="184071"/>
                  <a:pt x="419874" y="173825"/>
                  <a:pt x="421419" y="163007"/>
                </a:cubicBezTo>
                <a:cubicBezTo>
                  <a:pt x="423664" y="147291"/>
                  <a:pt x="425493" y="130807"/>
                  <a:pt x="429370" y="115299"/>
                </a:cubicBezTo>
                <a:cubicBezTo>
                  <a:pt x="430386" y="111233"/>
                  <a:pt x="432021" y="107348"/>
                  <a:pt x="433346" y="103372"/>
                </a:cubicBezTo>
                <a:cubicBezTo>
                  <a:pt x="434671" y="95421"/>
                  <a:pt x="435740" y="87422"/>
                  <a:pt x="437321" y="79518"/>
                </a:cubicBezTo>
                <a:cubicBezTo>
                  <a:pt x="444758" y="42330"/>
                  <a:pt x="437694" y="82005"/>
                  <a:pt x="445273" y="51688"/>
                </a:cubicBezTo>
                <a:cubicBezTo>
                  <a:pt x="446912" y="45133"/>
                  <a:pt x="447609" y="38365"/>
                  <a:pt x="449248" y="31810"/>
                </a:cubicBezTo>
                <a:cubicBezTo>
                  <a:pt x="451264" y="23747"/>
                  <a:pt x="453695" y="12633"/>
                  <a:pt x="465151" y="11932"/>
                </a:cubicBezTo>
                <a:cubicBezTo>
                  <a:pt x="526011" y="8206"/>
                  <a:pt x="587071" y="9281"/>
                  <a:pt x="648031" y="7956"/>
                </a:cubicBezTo>
                <a:lnTo>
                  <a:pt x="687787" y="3980"/>
                </a:lnTo>
                <a:cubicBezTo>
                  <a:pt x="726522" y="-324"/>
                  <a:pt x="707842" y="5"/>
                  <a:pt x="727544" y="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1410422-0855-4AF9-8313-A1B3F77AB362}"/>
              </a:ext>
            </a:extLst>
          </p:cNvPr>
          <p:cNvSpPr/>
          <p:nvPr/>
        </p:nvSpPr>
        <p:spPr>
          <a:xfrm>
            <a:off x="2433099" y="4671391"/>
            <a:ext cx="2297927" cy="799406"/>
          </a:xfrm>
          <a:custGeom>
            <a:avLst/>
            <a:gdLst>
              <a:gd name="connsiteX0" fmla="*/ 0 w 2297927"/>
              <a:gd name="connsiteY0" fmla="*/ 791155 h 799406"/>
              <a:gd name="connsiteX1" fmla="*/ 0 w 2297927"/>
              <a:gd name="connsiteY1" fmla="*/ 791155 h 799406"/>
              <a:gd name="connsiteX2" fmla="*/ 270344 w 2297927"/>
              <a:gd name="connsiteY2" fmla="*/ 795131 h 799406"/>
              <a:gd name="connsiteX3" fmla="*/ 373711 w 2297927"/>
              <a:gd name="connsiteY3" fmla="*/ 795131 h 799406"/>
              <a:gd name="connsiteX4" fmla="*/ 385638 w 2297927"/>
              <a:gd name="connsiteY4" fmla="*/ 787179 h 799406"/>
              <a:gd name="connsiteX5" fmla="*/ 409492 w 2297927"/>
              <a:gd name="connsiteY5" fmla="*/ 755374 h 799406"/>
              <a:gd name="connsiteX6" fmla="*/ 417444 w 2297927"/>
              <a:gd name="connsiteY6" fmla="*/ 731520 h 799406"/>
              <a:gd name="connsiteX7" fmla="*/ 421419 w 2297927"/>
              <a:gd name="connsiteY7" fmla="*/ 719593 h 799406"/>
              <a:gd name="connsiteX8" fmla="*/ 425395 w 2297927"/>
              <a:gd name="connsiteY8" fmla="*/ 707666 h 799406"/>
              <a:gd name="connsiteX9" fmla="*/ 429371 w 2297927"/>
              <a:gd name="connsiteY9" fmla="*/ 675861 h 799406"/>
              <a:gd name="connsiteX10" fmla="*/ 433346 w 2297927"/>
              <a:gd name="connsiteY10" fmla="*/ 659959 h 799406"/>
              <a:gd name="connsiteX11" fmla="*/ 437322 w 2297927"/>
              <a:gd name="connsiteY11" fmla="*/ 632129 h 799406"/>
              <a:gd name="connsiteX12" fmla="*/ 445273 w 2297927"/>
              <a:gd name="connsiteY12" fmla="*/ 592372 h 799406"/>
              <a:gd name="connsiteX13" fmla="*/ 608275 w 2297927"/>
              <a:gd name="connsiteY13" fmla="*/ 584421 h 799406"/>
              <a:gd name="connsiteX14" fmla="*/ 683812 w 2297927"/>
              <a:gd name="connsiteY14" fmla="*/ 194807 h 799406"/>
              <a:gd name="connsiteX15" fmla="*/ 882595 w 2297927"/>
              <a:gd name="connsiteY15" fmla="*/ 194807 h 799406"/>
              <a:gd name="connsiteX16" fmla="*/ 910424 w 2297927"/>
              <a:gd name="connsiteY16" fmla="*/ 115294 h 799406"/>
              <a:gd name="connsiteX17" fmla="*/ 1335819 w 2297927"/>
              <a:gd name="connsiteY17" fmla="*/ 123246 h 799406"/>
              <a:gd name="connsiteX18" fmla="*/ 1347746 w 2297927"/>
              <a:gd name="connsiteY18" fmla="*/ 51684 h 799406"/>
              <a:gd name="connsiteX19" fmla="*/ 1582310 w 2297927"/>
              <a:gd name="connsiteY19" fmla="*/ 59635 h 799406"/>
              <a:gd name="connsiteX20" fmla="*/ 1602188 w 2297927"/>
              <a:gd name="connsiteY20" fmla="*/ 3976 h 799406"/>
              <a:gd name="connsiteX21" fmla="*/ 1649896 w 2297927"/>
              <a:gd name="connsiteY21" fmla="*/ 3976 h 799406"/>
              <a:gd name="connsiteX22" fmla="*/ 1991802 w 2297927"/>
              <a:gd name="connsiteY22" fmla="*/ 0 h 799406"/>
              <a:gd name="connsiteX23" fmla="*/ 2297927 w 2297927"/>
              <a:gd name="connsiteY23" fmla="*/ 7952 h 799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297927" h="799406">
                <a:moveTo>
                  <a:pt x="0" y="791155"/>
                </a:moveTo>
                <a:lnTo>
                  <a:pt x="0" y="791155"/>
                </a:lnTo>
                <a:lnTo>
                  <a:pt x="270344" y="795131"/>
                </a:lnTo>
                <a:cubicBezTo>
                  <a:pt x="370411" y="797431"/>
                  <a:pt x="315283" y="803477"/>
                  <a:pt x="373711" y="795131"/>
                </a:cubicBezTo>
                <a:cubicBezTo>
                  <a:pt x="377687" y="792480"/>
                  <a:pt x="381907" y="790164"/>
                  <a:pt x="385638" y="787179"/>
                </a:cubicBezTo>
                <a:cubicBezTo>
                  <a:pt x="394203" y="780327"/>
                  <a:pt x="407177" y="762318"/>
                  <a:pt x="409492" y="755374"/>
                </a:cubicBezTo>
                <a:lnTo>
                  <a:pt x="417444" y="731520"/>
                </a:lnTo>
                <a:lnTo>
                  <a:pt x="421419" y="719593"/>
                </a:lnTo>
                <a:lnTo>
                  <a:pt x="425395" y="707666"/>
                </a:lnTo>
                <a:cubicBezTo>
                  <a:pt x="426720" y="697064"/>
                  <a:pt x="427615" y="686400"/>
                  <a:pt x="429371" y="675861"/>
                </a:cubicBezTo>
                <a:cubicBezTo>
                  <a:pt x="430269" y="670472"/>
                  <a:pt x="432369" y="665335"/>
                  <a:pt x="433346" y="659959"/>
                </a:cubicBezTo>
                <a:cubicBezTo>
                  <a:pt x="435022" y="650739"/>
                  <a:pt x="435215" y="641260"/>
                  <a:pt x="437322" y="632129"/>
                </a:cubicBezTo>
                <a:cubicBezTo>
                  <a:pt x="446949" y="590411"/>
                  <a:pt x="445273" y="624774"/>
                  <a:pt x="445273" y="592372"/>
                </a:cubicBezTo>
                <a:lnTo>
                  <a:pt x="608275" y="584421"/>
                </a:lnTo>
                <a:lnTo>
                  <a:pt x="683812" y="194807"/>
                </a:lnTo>
                <a:lnTo>
                  <a:pt x="882595" y="194807"/>
                </a:lnTo>
                <a:lnTo>
                  <a:pt x="910424" y="115294"/>
                </a:lnTo>
                <a:lnTo>
                  <a:pt x="1335819" y="123246"/>
                </a:lnTo>
                <a:lnTo>
                  <a:pt x="1347746" y="51684"/>
                </a:lnTo>
                <a:lnTo>
                  <a:pt x="1582310" y="59635"/>
                </a:lnTo>
                <a:lnTo>
                  <a:pt x="1602188" y="3976"/>
                </a:lnTo>
                <a:lnTo>
                  <a:pt x="1649896" y="3976"/>
                </a:lnTo>
                <a:lnTo>
                  <a:pt x="1991802" y="0"/>
                </a:lnTo>
                <a:lnTo>
                  <a:pt x="2297927" y="795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8DAB1AB-69CA-4A76-9113-63081604DA3D}"/>
              </a:ext>
            </a:extLst>
          </p:cNvPr>
          <p:cNvSpPr/>
          <p:nvPr/>
        </p:nvSpPr>
        <p:spPr>
          <a:xfrm>
            <a:off x="5856136" y="4671391"/>
            <a:ext cx="1240404" cy="735496"/>
          </a:xfrm>
          <a:custGeom>
            <a:avLst/>
            <a:gdLst>
              <a:gd name="connsiteX0" fmla="*/ 0 w 962108"/>
              <a:gd name="connsiteY0" fmla="*/ 735496 h 735496"/>
              <a:gd name="connsiteX1" fmla="*/ 0 w 962108"/>
              <a:gd name="connsiteY1" fmla="*/ 735496 h 735496"/>
              <a:gd name="connsiteX2" fmla="*/ 95416 w 962108"/>
              <a:gd name="connsiteY2" fmla="*/ 731520 h 735496"/>
              <a:gd name="connsiteX3" fmla="*/ 107343 w 962108"/>
              <a:gd name="connsiteY3" fmla="*/ 727545 h 735496"/>
              <a:gd name="connsiteX4" fmla="*/ 178905 w 962108"/>
              <a:gd name="connsiteY4" fmla="*/ 723569 h 735496"/>
              <a:gd name="connsiteX5" fmla="*/ 234564 w 962108"/>
              <a:gd name="connsiteY5" fmla="*/ 719593 h 735496"/>
              <a:gd name="connsiteX6" fmla="*/ 246491 w 962108"/>
              <a:gd name="connsiteY6" fmla="*/ 715618 h 735496"/>
              <a:gd name="connsiteX7" fmla="*/ 353833 w 962108"/>
              <a:gd name="connsiteY7" fmla="*/ 711642 h 735496"/>
              <a:gd name="connsiteX8" fmla="*/ 357809 w 962108"/>
              <a:gd name="connsiteY8" fmla="*/ 663934 h 735496"/>
              <a:gd name="connsiteX9" fmla="*/ 361785 w 962108"/>
              <a:gd name="connsiteY9" fmla="*/ 644056 h 735496"/>
              <a:gd name="connsiteX10" fmla="*/ 373712 w 962108"/>
              <a:gd name="connsiteY10" fmla="*/ 600324 h 735496"/>
              <a:gd name="connsiteX11" fmla="*/ 381663 w 962108"/>
              <a:gd name="connsiteY11" fmla="*/ 572494 h 735496"/>
              <a:gd name="connsiteX12" fmla="*/ 385639 w 962108"/>
              <a:gd name="connsiteY12" fmla="*/ 556592 h 735496"/>
              <a:gd name="connsiteX13" fmla="*/ 401541 w 962108"/>
              <a:gd name="connsiteY13" fmla="*/ 500933 h 735496"/>
              <a:gd name="connsiteX14" fmla="*/ 405517 w 962108"/>
              <a:gd name="connsiteY14" fmla="*/ 485030 h 735496"/>
              <a:gd name="connsiteX15" fmla="*/ 409493 w 962108"/>
              <a:gd name="connsiteY15" fmla="*/ 461176 h 735496"/>
              <a:gd name="connsiteX16" fmla="*/ 413468 w 962108"/>
              <a:gd name="connsiteY16" fmla="*/ 449249 h 735496"/>
              <a:gd name="connsiteX17" fmla="*/ 417444 w 962108"/>
              <a:gd name="connsiteY17" fmla="*/ 433347 h 735496"/>
              <a:gd name="connsiteX18" fmla="*/ 425395 w 962108"/>
              <a:gd name="connsiteY18" fmla="*/ 381663 h 735496"/>
              <a:gd name="connsiteX19" fmla="*/ 433346 w 962108"/>
              <a:gd name="connsiteY19" fmla="*/ 345882 h 735496"/>
              <a:gd name="connsiteX20" fmla="*/ 437322 w 962108"/>
              <a:gd name="connsiteY20" fmla="*/ 329980 h 735496"/>
              <a:gd name="connsiteX21" fmla="*/ 441298 w 962108"/>
              <a:gd name="connsiteY21" fmla="*/ 306126 h 735496"/>
              <a:gd name="connsiteX22" fmla="*/ 445273 w 962108"/>
              <a:gd name="connsiteY22" fmla="*/ 290223 h 735496"/>
              <a:gd name="connsiteX23" fmla="*/ 453225 w 962108"/>
              <a:gd name="connsiteY23" fmla="*/ 242515 h 735496"/>
              <a:gd name="connsiteX24" fmla="*/ 457200 w 962108"/>
              <a:gd name="connsiteY24" fmla="*/ 230588 h 735496"/>
              <a:gd name="connsiteX25" fmla="*/ 461176 w 962108"/>
              <a:gd name="connsiteY25" fmla="*/ 202759 h 735496"/>
              <a:gd name="connsiteX26" fmla="*/ 465152 w 962108"/>
              <a:gd name="connsiteY26" fmla="*/ 190832 h 735496"/>
              <a:gd name="connsiteX27" fmla="*/ 469127 w 962108"/>
              <a:gd name="connsiteY27" fmla="*/ 155051 h 735496"/>
              <a:gd name="connsiteX28" fmla="*/ 481054 w 962108"/>
              <a:gd name="connsiteY28" fmla="*/ 127221 h 735496"/>
              <a:gd name="connsiteX29" fmla="*/ 532738 w 962108"/>
              <a:gd name="connsiteY29" fmla="*/ 119270 h 735496"/>
              <a:gd name="connsiteX30" fmla="*/ 560567 w 962108"/>
              <a:gd name="connsiteY30" fmla="*/ 115294 h 735496"/>
              <a:gd name="connsiteX31" fmla="*/ 695740 w 962108"/>
              <a:gd name="connsiteY31" fmla="*/ 119270 h 735496"/>
              <a:gd name="connsiteX32" fmla="*/ 739472 w 962108"/>
              <a:gd name="connsiteY32" fmla="*/ 19879 h 735496"/>
              <a:gd name="connsiteX33" fmla="*/ 962108 w 962108"/>
              <a:gd name="connsiteY33" fmla="*/ 0 h 735496"/>
              <a:gd name="connsiteX34" fmla="*/ 962108 w 962108"/>
              <a:gd name="connsiteY34" fmla="*/ 0 h 73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62108" h="735496">
                <a:moveTo>
                  <a:pt x="0" y="735496"/>
                </a:moveTo>
                <a:lnTo>
                  <a:pt x="0" y="735496"/>
                </a:lnTo>
                <a:cubicBezTo>
                  <a:pt x="31805" y="734171"/>
                  <a:pt x="63670" y="733871"/>
                  <a:pt x="95416" y="731520"/>
                </a:cubicBezTo>
                <a:cubicBezTo>
                  <a:pt x="99595" y="731210"/>
                  <a:pt x="103171" y="727942"/>
                  <a:pt x="107343" y="727545"/>
                </a:cubicBezTo>
                <a:cubicBezTo>
                  <a:pt x="131126" y="725280"/>
                  <a:pt x="155061" y="725059"/>
                  <a:pt x="178905" y="723569"/>
                </a:cubicBezTo>
                <a:lnTo>
                  <a:pt x="234564" y="719593"/>
                </a:lnTo>
                <a:cubicBezTo>
                  <a:pt x="238540" y="718268"/>
                  <a:pt x="242310" y="715897"/>
                  <a:pt x="246491" y="715618"/>
                </a:cubicBezTo>
                <a:cubicBezTo>
                  <a:pt x="282217" y="713236"/>
                  <a:pt x="321357" y="726720"/>
                  <a:pt x="353833" y="711642"/>
                </a:cubicBezTo>
                <a:cubicBezTo>
                  <a:pt x="368307" y="704922"/>
                  <a:pt x="355944" y="679782"/>
                  <a:pt x="357809" y="663934"/>
                </a:cubicBezTo>
                <a:cubicBezTo>
                  <a:pt x="358599" y="657223"/>
                  <a:pt x="360266" y="650640"/>
                  <a:pt x="361785" y="644056"/>
                </a:cubicBezTo>
                <a:cubicBezTo>
                  <a:pt x="374231" y="590126"/>
                  <a:pt x="364946" y="629544"/>
                  <a:pt x="373712" y="600324"/>
                </a:cubicBezTo>
                <a:cubicBezTo>
                  <a:pt x="376484" y="591083"/>
                  <a:pt x="379124" y="581802"/>
                  <a:pt x="381663" y="572494"/>
                </a:cubicBezTo>
                <a:cubicBezTo>
                  <a:pt x="383101" y="567223"/>
                  <a:pt x="384069" y="561825"/>
                  <a:pt x="385639" y="556592"/>
                </a:cubicBezTo>
                <a:cubicBezTo>
                  <a:pt x="402747" y="499567"/>
                  <a:pt x="384124" y="570601"/>
                  <a:pt x="401541" y="500933"/>
                </a:cubicBezTo>
                <a:cubicBezTo>
                  <a:pt x="402866" y="495632"/>
                  <a:pt x="404619" y="490420"/>
                  <a:pt x="405517" y="485030"/>
                </a:cubicBezTo>
                <a:cubicBezTo>
                  <a:pt x="406842" y="477079"/>
                  <a:pt x="407744" y="469045"/>
                  <a:pt x="409493" y="461176"/>
                </a:cubicBezTo>
                <a:cubicBezTo>
                  <a:pt x="410402" y="457085"/>
                  <a:pt x="412317" y="453278"/>
                  <a:pt x="413468" y="449249"/>
                </a:cubicBezTo>
                <a:cubicBezTo>
                  <a:pt x="414969" y="443995"/>
                  <a:pt x="416372" y="438705"/>
                  <a:pt x="417444" y="433347"/>
                </a:cubicBezTo>
                <a:cubicBezTo>
                  <a:pt x="428404" y="378550"/>
                  <a:pt x="413952" y="442698"/>
                  <a:pt x="425395" y="381663"/>
                </a:cubicBezTo>
                <a:cubicBezTo>
                  <a:pt x="427646" y="369654"/>
                  <a:pt x="430599" y="357787"/>
                  <a:pt x="433346" y="345882"/>
                </a:cubicBezTo>
                <a:cubicBezTo>
                  <a:pt x="434575" y="340558"/>
                  <a:pt x="436250" y="335338"/>
                  <a:pt x="437322" y="329980"/>
                </a:cubicBezTo>
                <a:cubicBezTo>
                  <a:pt x="438903" y="322076"/>
                  <a:pt x="439717" y="314031"/>
                  <a:pt x="441298" y="306126"/>
                </a:cubicBezTo>
                <a:cubicBezTo>
                  <a:pt x="442370" y="300768"/>
                  <a:pt x="444296" y="295599"/>
                  <a:pt x="445273" y="290223"/>
                </a:cubicBezTo>
                <a:cubicBezTo>
                  <a:pt x="449762" y="265532"/>
                  <a:pt x="447730" y="264495"/>
                  <a:pt x="453225" y="242515"/>
                </a:cubicBezTo>
                <a:cubicBezTo>
                  <a:pt x="454241" y="238449"/>
                  <a:pt x="455875" y="234564"/>
                  <a:pt x="457200" y="230588"/>
                </a:cubicBezTo>
                <a:cubicBezTo>
                  <a:pt x="458525" y="221312"/>
                  <a:pt x="459338" y="211948"/>
                  <a:pt x="461176" y="202759"/>
                </a:cubicBezTo>
                <a:cubicBezTo>
                  <a:pt x="461998" y="198650"/>
                  <a:pt x="464463" y="194966"/>
                  <a:pt x="465152" y="190832"/>
                </a:cubicBezTo>
                <a:cubicBezTo>
                  <a:pt x="467125" y="178995"/>
                  <a:pt x="467430" y="166931"/>
                  <a:pt x="469127" y="155051"/>
                </a:cubicBezTo>
                <a:cubicBezTo>
                  <a:pt x="470623" y="144581"/>
                  <a:pt x="470109" y="132694"/>
                  <a:pt x="481054" y="127221"/>
                </a:cubicBezTo>
                <a:cubicBezTo>
                  <a:pt x="490927" y="122285"/>
                  <a:pt x="530339" y="119570"/>
                  <a:pt x="532738" y="119270"/>
                </a:cubicBezTo>
                <a:cubicBezTo>
                  <a:pt x="542036" y="118108"/>
                  <a:pt x="551291" y="116619"/>
                  <a:pt x="560567" y="115294"/>
                </a:cubicBezTo>
                <a:cubicBezTo>
                  <a:pt x="669224" y="119822"/>
                  <a:pt x="624150" y="119270"/>
                  <a:pt x="695740" y="119270"/>
                </a:cubicBezTo>
                <a:lnTo>
                  <a:pt x="739472" y="19879"/>
                </a:lnTo>
                <a:lnTo>
                  <a:pt x="962108" y="0"/>
                </a:lnTo>
                <a:lnTo>
                  <a:pt x="962108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93496BF-A5FF-4BFD-B3CD-52B7920BA62E}"/>
              </a:ext>
            </a:extLst>
          </p:cNvPr>
          <p:cNvSpPr/>
          <p:nvPr/>
        </p:nvSpPr>
        <p:spPr>
          <a:xfrm>
            <a:off x="2401294" y="5542059"/>
            <a:ext cx="2266122" cy="922351"/>
          </a:xfrm>
          <a:custGeom>
            <a:avLst/>
            <a:gdLst>
              <a:gd name="connsiteX0" fmla="*/ 0 w 2266122"/>
              <a:gd name="connsiteY0" fmla="*/ 922351 h 922351"/>
              <a:gd name="connsiteX1" fmla="*/ 326003 w 2266122"/>
              <a:gd name="connsiteY1" fmla="*/ 918376 h 922351"/>
              <a:gd name="connsiteX2" fmla="*/ 461176 w 2266122"/>
              <a:gd name="connsiteY2" fmla="*/ 429371 h 922351"/>
              <a:gd name="connsiteX3" fmla="*/ 636104 w 2266122"/>
              <a:gd name="connsiteY3" fmla="*/ 429371 h 922351"/>
              <a:gd name="connsiteX4" fmla="*/ 787179 w 2266122"/>
              <a:gd name="connsiteY4" fmla="*/ 7951 h 922351"/>
              <a:gd name="connsiteX5" fmla="*/ 1117158 w 2266122"/>
              <a:gd name="connsiteY5" fmla="*/ 0 h 922351"/>
              <a:gd name="connsiteX6" fmla="*/ 1172817 w 2266122"/>
              <a:gd name="connsiteY6" fmla="*/ 381663 h 922351"/>
              <a:gd name="connsiteX7" fmla="*/ 1323892 w 2266122"/>
              <a:gd name="connsiteY7" fmla="*/ 377687 h 922351"/>
              <a:gd name="connsiteX8" fmla="*/ 1367624 w 2266122"/>
              <a:gd name="connsiteY8" fmla="*/ 250466 h 922351"/>
              <a:gd name="connsiteX9" fmla="*/ 1538577 w 2266122"/>
              <a:gd name="connsiteY9" fmla="*/ 238539 h 922351"/>
              <a:gd name="connsiteX10" fmla="*/ 1578334 w 2266122"/>
              <a:gd name="connsiteY10" fmla="*/ 365760 h 922351"/>
              <a:gd name="connsiteX11" fmla="*/ 1721457 w 2266122"/>
              <a:gd name="connsiteY11" fmla="*/ 365760 h 922351"/>
              <a:gd name="connsiteX12" fmla="*/ 1777116 w 2266122"/>
              <a:gd name="connsiteY12" fmla="*/ 286247 h 922351"/>
              <a:gd name="connsiteX13" fmla="*/ 1888435 w 2266122"/>
              <a:gd name="connsiteY13" fmla="*/ 290223 h 922351"/>
              <a:gd name="connsiteX14" fmla="*/ 1916264 w 2266122"/>
              <a:gd name="connsiteY14" fmla="*/ 341906 h 922351"/>
              <a:gd name="connsiteX15" fmla="*/ 2266122 w 2266122"/>
              <a:gd name="connsiteY15" fmla="*/ 333955 h 9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266122" h="922351">
                <a:moveTo>
                  <a:pt x="0" y="922351"/>
                </a:moveTo>
                <a:lnTo>
                  <a:pt x="326003" y="918376"/>
                </a:lnTo>
                <a:lnTo>
                  <a:pt x="461176" y="429371"/>
                </a:lnTo>
                <a:lnTo>
                  <a:pt x="636104" y="429371"/>
                </a:lnTo>
                <a:lnTo>
                  <a:pt x="787179" y="7951"/>
                </a:lnTo>
                <a:lnTo>
                  <a:pt x="1117158" y="0"/>
                </a:lnTo>
                <a:lnTo>
                  <a:pt x="1172817" y="381663"/>
                </a:lnTo>
                <a:lnTo>
                  <a:pt x="1323892" y="377687"/>
                </a:lnTo>
                <a:lnTo>
                  <a:pt x="1367624" y="250466"/>
                </a:lnTo>
                <a:lnTo>
                  <a:pt x="1538577" y="238539"/>
                </a:lnTo>
                <a:lnTo>
                  <a:pt x="1578334" y="365760"/>
                </a:lnTo>
                <a:lnTo>
                  <a:pt x="1721457" y="365760"/>
                </a:lnTo>
                <a:lnTo>
                  <a:pt x="1777116" y="286247"/>
                </a:lnTo>
                <a:lnTo>
                  <a:pt x="1888435" y="290223"/>
                </a:lnTo>
                <a:lnTo>
                  <a:pt x="1916264" y="341906"/>
                </a:lnTo>
                <a:lnTo>
                  <a:pt x="2266122" y="33395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39B7155-0048-4EAC-99B9-4A94A741E876}"/>
              </a:ext>
            </a:extLst>
          </p:cNvPr>
          <p:cNvSpPr/>
          <p:nvPr/>
        </p:nvSpPr>
        <p:spPr>
          <a:xfrm>
            <a:off x="5752769" y="5689158"/>
            <a:ext cx="1785068" cy="735496"/>
          </a:xfrm>
          <a:custGeom>
            <a:avLst/>
            <a:gdLst>
              <a:gd name="connsiteX0" fmla="*/ 0 w 1785068"/>
              <a:gd name="connsiteY0" fmla="*/ 735496 h 735496"/>
              <a:gd name="connsiteX1" fmla="*/ 341906 w 1785068"/>
              <a:gd name="connsiteY1" fmla="*/ 731520 h 735496"/>
              <a:gd name="connsiteX2" fmla="*/ 528761 w 1785068"/>
              <a:gd name="connsiteY2" fmla="*/ 11927 h 735496"/>
              <a:gd name="connsiteX3" fmla="*/ 807057 w 1785068"/>
              <a:gd name="connsiteY3" fmla="*/ 0 h 735496"/>
              <a:gd name="connsiteX4" fmla="*/ 882594 w 1785068"/>
              <a:gd name="connsiteY4" fmla="*/ 318052 h 735496"/>
              <a:gd name="connsiteX5" fmla="*/ 1133061 w 1785068"/>
              <a:gd name="connsiteY5" fmla="*/ 298174 h 735496"/>
              <a:gd name="connsiteX6" fmla="*/ 1168841 w 1785068"/>
              <a:gd name="connsiteY6" fmla="*/ 159026 h 735496"/>
              <a:gd name="connsiteX7" fmla="*/ 1470991 w 1785068"/>
              <a:gd name="connsiteY7" fmla="*/ 143124 h 735496"/>
              <a:gd name="connsiteX8" fmla="*/ 1478942 w 1785068"/>
              <a:gd name="connsiteY8" fmla="*/ 210710 h 735496"/>
              <a:gd name="connsiteX9" fmla="*/ 1785068 w 1785068"/>
              <a:gd name="connsiteY9" fmla="*/ 198783 h 73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85068" h="735496">
                <a:moveTo>
                  <a:pt x="0" y="735496"/>
                </a:moveTo>
                <a:lnTo>
                  <a:pt x="341906" y="731520"/>
                </a:lnTo>
                <a:lnTo>
                  <a:pt x="528761" y="11927"/>
                </a:lnTo>
                <a:lnTo>
                  <a:pt x="807057" y="0"/>
                </a:lnTo>
                <a:lnTo>
                  <a:pt x="882594" y="318052"/>
                </a:lnTo>
                <a:lnTo>
                  <a:pt x="1133061" y="298174"/>
                </a:lnTo>
                <a:lnTo>
                  <a:pt x="1168841" y="159026"/>
                </a:lnTo>
                <a:lnTo>
                  <a:pt x="1470991" y="143124"/>
                </a:lnTo>
                <a:lnTo>
                  <a:pt x="1478942" y="210710"/>
                </a:lnTo>
                <a:lnTo>
                  <a:pt x="1785068" y="19878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56FEAB3-DA52-4A1E-A767-DB71760FFA72}"/>
              </a:ext>
            </a:extLst>
          </p:cNvPr>
          <p:cNvCxnSpPr/>
          <p:nvPr/>
        </p:nvCxnSpPr>
        <p:spPr>
          <a:xfrm>
            <a:off x="3323641" y="4343400"/>
            <a:ext cx="0" cy="2397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20DD0CF-3258-4F7B-94B1-4CE6F7CB8A50}"/>
              </a:ext>
            </a:extLst>
          </p:cNvPr>
          <p:cNvCxnSpPr/>
          <p:nvPr/>
        </p:nvCxnSpPr>
        <p:spPr>
          <a:xfrm>
            <a:off x="6965343" y="4343400"/>
            <a:ext cx="0" cy="2397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E6A5BD2-B880-4441-913C-207F69C4B086}"/>
              </a:ext>
            </a:extLst>
          </p:cNvPr>
          <p:cNvCxnSpPr>
            <a:stCxn id="11" idx="22"/>
          </p:cNvCxnSpPr>
          <p:nvPr/>
        </p:nvCxnSpPr>
        <p:spPr>
          <a:xfrm flipH="1" flipV="1">
            <a:off x="1912289" y="4639586"/>
            <a:ext cx="2512612" cy="31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AA19BB3-C7C6-488E-93BA-DDF2F1CB6CDE}"/>
              </a:ext>
            </a:extLst>
          </p:cNvPr>
          <p:cNvCxnSpPr/>
          <p:nvPr/>
        </p:nvCxnSpPr>
        <p:spPr>
          <a:xfrm flipH="1">
            <a:off x="2301903" y="5848184"/>
            <a:ext cx="25006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08209C1-08B5-4CD0-91E7-5BC0F4F36FCF}"/>
              </a:ext>
            </a:extLst>
          </p:cNvPr>
          <p:cNvCxnSpPr/>
          <p:nvPr/>
        </p:nvCxnSpPr>
        <p:spPr>
          <a:xfrm flipH="1">
            <a:off x="6027090" y="5903843"/>
            <a:ext cx="25006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B56A65D-5F10-4FFD-B06C-2B708ADE53CD}"/>
              </a:ext>
            </a:extLst>
          </p:cNvPr>
          <p:cNvCxnSpPr/>
          <p:nvPr/>
        </p:nvCxnSpPr>
        <p:spPr>
          <a:xfrm flipH="1">
            <a:off x="5134555" y="4683317"/>
            <a:ext cx="25006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2FDC07C-14C7-43A7-9FA4-2A692089F721}"/>
              </a:ext>
            </a:extLst>
          </p:cNvPr>
          <p:cNvSpPr/>
          <p:nvPr/>
        </p:nvSpPr>
        <p:spPr>
          <a:xfrm>
            <a:off x="3649649" y="5923722"/>
            <a:ext cx="163001" cy="560567"/>
          </a:xfrm>
          <a:custGeom>
            <a:avLst/>
            <a:gdLst>
              <a:gd name="connsiteX0" fmla="*/ 0 w 163001"/>
              <a:gd name="connsiteY0" fmla="*/ 0 h 560567"/>
              <a:gd name="connsiteX1" fmla="*/ 0 w 163001"/>
              <a:gd name="connsiteY1" fmla="*/ 0 h 560567"/>
              <a:gd name="connsiteX2" fmla="*/ 7951 w 163001"/>
              <a:gd name="connsiteY2" fmla="*/ 59635 h 560567"/>
              <a:gd name="connsiteX3" fmla="*/ 15902 w 163001"/>
              <a:gd name="connsiteY3" fmla="*/ 75537 h 560567"/>
              <a:gd name="connsiteX4" fmla="*/ 27829 w 163001"/>
              <a:gd name="connsiteY4" fmla="*/ 119269 h 560567"/>
              <a:gd name="connsiteX5" fmla="*/ 35781 w 163001"/>
              <a:gd name="connsiteY5" fmla="*/ 147099 h 560567"/>
              <a:gd name="connsiteX6" fmla="*/ 39756 w 163001"/>
              <a:gd name="connsiteY6" fmla="*/ 159026 h 560567"/>
              <a:gd name="connsiteX7" fmla="*/ 55659 w 163001"/>
              <a:gd name="connsiteY7" fmla="*/ 186855 h 560567"/>
              <a:gd name="connsiteX8" fmla="*/ 67586 w 163001"/>
              <a:gd name="connsiteY8" fmla="*/ 222636 h 560567"/>
              <a:gd name="connsiteX9" fmla="*/ 71561 w 163001"/>
              <a:gd name="connsiteY9" fmla="*/ 234563 h 560567"/>
              <a:gd name="connsiteX10" fmla="*/ 79513 w 163001"/>
              <a:gd name="connsiteY10" fmla="*/ 294198 h 560567"/>
              <a:gd name="connsiteX11" fmla="*/ 83488 w 163001"/>
              <a:gd name="connsiteY11" fmla="*/ 314076 h 560567"/>
              <a:gd name="connsiteX12" fmla="*/ 87464 w 163001"/>
              <a:gd name="connsiteY12" fmla="*/ 337930 h 560567"/>
              <a:gd name="connsiteX13" fmla="*/ 95415 w 163001"/>
              <a:gd name="connsiteY13" fmla="*/ 361784 h 560567"/>
              <a:gd name="connsiteX14" fmla="*/ 99391 w 163001"/>
              <a:gd name="connsiteY14" fmla="*/ 389614 h 560567"/>
              <a:gd name="connsiteX15" fmla="*/ 111318 w 163001"/>
              <a:gd name="connsiteY15" fmla="*/ 425395 h 560567"/>
              <a:gd name="connsiteX16" fmla="*/ 115294 w 163001"/>
              <a:gd name="connsiteY16" fmla="*/ 437321 h 560567"/>
              <a:gd name="connsiteX17" fmla="*/ 127221 w 163001"/>
              <a:gd name="connsiteY17" fmla="*/ 477078 h 560567"/>
              <a:gd name="connsiteX18" fmla="*/ 135172 w 163001"/>
              <a:gd name="connsiteY18" fmla="*/ 492981 h 560567"/>
              <a:gd name="connsiteX19" fmla="*/ 143123 w 163001"/>
              <a:gd name="connsiteY19" fmla="*/ 520810 h 560567"/>
              <a:gd name="connsiteX20" fmla="*/ 151074 w 163001"/>
              <a:gd name="connsiteY20" fmla="*/ 532737 h 560567"/>
              <a:gd name="connsiteX21" fmla="*/ 163001 w 163001"/>
              <a:gd name="connsiteY21" fmla="*/ 560567 h 560567"/>
              <a:gd name="connsiteX22" fmla="*/ 163001 w 163001"/>
              <a:gd name="connsiteY22" fmla="*/ 560567 h 560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63001" h="560567">
                <a:moveTo>
                  <a:pt x="0" y="0"/>
                </a:moveTo>
                <a:lnTo>
                  <a:pt x="0" y="0"/>
                </a:lnTo>
                <a:cubicBezTo>
                  <a:pt x="699" y="6294"/>
                  <a:pt x="4800" y="49133"/>
                  <a:pt x="7951" y="59635"/>
                </a:cubicBezTo>
                <a:cubicBezTo>
                  <a:pt x="9654" y="65311"/>
                  <a:pt x="13252" y="70236"/>
                  <a:pt x="15902" y="75537"/>
                </a:cubicBezTo>
                <a:cubicBezTo>
                  <a:pt x="23112" y="118791"/>
                  <a:pt x="15060" y="80964"/>
                  <a:pt x="27829" y="119269"/>
                </a:cubicBezTo>
                <a:cubicBezTo>
                  <a:pt x="30880" y="128422"/>
                  <a:pt x="33009" y="137858"/>
                  <a:pt x="35781" y="147099"/>
                </a:cubicBezTo>
                <a:cubicBezTo>
                  <a:pt x="36985" y="151113"/>
                  <a:pt x="37882" y="155278"/>
                  <a:pt x="39756" y="159026"/>
                </a:cubicBezTo>
                <a:cubicBezTo>
                  <a:pt x="52230" y="183975"/>
                  <a:pt x="44040" y="156645"/>
                  <a:pt x="55659" y="186855"/>
                </a:cubicBezTo>
                <a:cubicBezTo>
                  <a:pt x="60172" y="198589"/>
                  <a:pt x="63610" y="210709"/>
                  <a:pt x="67586" y="222636"/>
                </a:cubicBezTo>
                <a:lnTo>
                  <a:pt x="71561" y="234563"/>
                </a:lnTo>
                <a:cubicBezTo>
                  <a:pt x="73572" y="250651"/>
                  <a:pt x="76769" y="277732"/>
                  <a:pt x="79513" y="294198"/>
                </a:cubicBezTo>
                <a:cubicBezTo>
                  <a:pt x="80624" y="300863"/>
                  <a:pt x="82279" y="307428"/>
                  <a:pt x="83488" y="314076"/>
                </a:cubicBezTo>
                <a:cubicBezTo>
                  <a:pt x="84930" y="322007"/>
                  <a:pt x="85509" y="330110"/>
                  <a:pt x="87464" y="337930"/>
                </a:cubicBezTo>
                <a:cubicBezTo>
                  <a:pt x="89497" y="346061"/>
                  <a:pt x="95415" y="361784"/>
                  <a:pt x="95415" y="361784"/>
                </a:cubicBezTo>
                <a:cubicBezTo>
                  <a:pt x="96740" y="371061"/>
                  <a:pt x="97284" y="380483"/>
                  <a:pt x="99391" y="389614"/>
                </a:cubicBezTo>
                <a:cubicBezTo>
                  <a:pt x="99393" y="389624"/>
                  <a:pt x="109328" y="419427"/>
                  <a:pt x="111318" y="425395"/>
                </a:cubicBezTo>
                <a:cubicBezTo>
                  <a:pt x="112643" y="429370"/>
                  <a:pt x="114278" y="433256"/>
                  <a:pt x="115294" y="437321"/>
                </a:cubicBezTo>
                <a:cubicBezTo>
                  <a:pt x="118148" y="448740"/>
                  <a:pt x="122378" y="467391"/>
                  <a:pt x="127221" y="477078"/>
                </a:cubicBezTo>
                <a:cubicBezTo>
                  <a:pt x="129871" y="482379"/>
                  <a:pt x="133091" y="487432"/>
                  <a:pt x="135172" y="492981"/>
                </a:cubicBezTo>
                <a:cubicBezTo>
                  <a:pt x="138989" y="503160"/>
                  <a:pt x="138322" y="511207"/>
                  <a:pt x="143123" y="520810"/>
                </a:cubicBezTo>
                <a:cubicBezTo>
                  <a:pt x="145260" y="525084"/>
                  <a:pt x="149133" y="528371"/>
                  <a:pt x="151074" y="532737"/>
                </a:cubicBezTo>
                <a:cubicBezTo>
                  <a:pt x="164745" y="563497"/>
                  <a:pt x="151954" y="549517"/>
                  <a:pt x="163001" y="560567"/>
                </a:cubicBezTo>
                <a:lnTo>
                  <a:pt x="163001" y="560567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BDD5CE-C70E-4473-A134-384D6494356A}"/>
              </a:ext>
            </a:extLst>
          </p:cNvPr>
          <p:cNvSpPr/>
          <p:nvPr/>
        </p:nvSpPr>
        <p:spPr>
          <a:xfrm>
            <a:off x="3637722" y="5848184"/>
            <a:ext cx="230584" cy="644241"/>
          </a:xfrm>
          <a:custGeom>
            <a:avLst/>
            <a:gdLst>
              <a:gd name="connsiteX0" fmla="*/ 0 w 270354"/>
              <a:gd name="connsiteY0" fmla="*/ 0 h 644241"/>
              <a:gd name="connsiteX1" fmla="*/ 0 w 270354"/>
              <a:gd name="connsiteY1" fmla="*/ 0 h 644241"/>
              <a:gd name="connsiteX2" fmla="*/ 11927 w 270354"/>
              <a:gd name="connsiteY2" fmla="*/ 35781 h 644241"/>
              <a:gd name="connsiteX3" fmla="*/ 19878 w 270354"/>
              <a:gd name="connsiteY3" fmla="*/ 47708 h 644241"/>
              <a:gd name="connsiteX4" fmla="*/ 23854 w 270354"/>
              <a:gd name="connsiteY4" fmla="*/ 59635 h 644241"/>
              <a:gd name="connsiteX5" fmla="*/ 43732 w 270354"/>
              <a:gd name="connsiteY5" fmla="*/ 87465 h 644241"/>
              <a:gd name="connsiteX6" fmla="*/ 51683 w 270354"/>
              <a:gd name="connsiteY6" fmla="*/ 99392 h 644241"/>
              <a:gd name="connsiteX7" fmla="*/ 67586 w 270354"/>
              <a:gd name="connsiteY7" fmla="*/ 119270 h 644241"/>
              <a:gd name="connsiteX8" fmla="*/ 79513 w 270354"/>
              <a:gd name="connsiteY8" fmla="*/ 143124 h 644241"/>
              <a:gd name="connsiteX9" fmla="*/ 83488 w 270354"/>
              <a:gd name="connsiteY9" fmla="*/ 155051 h 644241"/>
              <a:gd name="connsiteX10" fmla="*/ 99391 w 270354"/>
              <a:gd name="connsiteY10" fmla="*/ 182880 h 644241"/>
              <a:gd name="connsiteX11" fmla="*/ 107342 w 270354"/>
              <a:gd name="connsiteY11" fmla="*/ 210710 h 644241"/>
              <a:gd name="connsiteX12" fmla="*/ 119269 w 270354"/>
              <a:gd name="connsiteY12" fmla="*/ 226613 h 644241"/>
              <a:gd name="connsiteX13" fmla="*/ 127221 w 270354"/>
              <a:gd name="connsiteY13" fmla="*/ 246491 h 644241"/>
              <a:gd name="connsiteX14" fmla="*/ 135172 w 270354"/>
              <a:gd name="connsiteY14" fmla="*/ 262393 h 644241"/>
              <a:gd name="connsiteX15" fmla="*/ 147099 w 270354"/>
              <a:gd name="connsiteY15" fmla="*/ 282272 h 644241"/>
              <a:gd name="connsiteX16" fmla="*/ 155050 w 270354"/>
              <a:gd name="connsiteY16" fmla="*/ 306126 h 644241"/>
              <a:gd name="connsiteX17" fmla="*/ 166977 w 270354"/>
              <a:gd name="connsiteY17" fmla="*/ 333955 h 644241"/>
              <a:gd name="connsiteX18" fmla="*/ 178904 w 270354"/>
              <a:gd name="connsiteY18" fmla="*/ 361785 h 644241"/>
              <a:gd name="connsiteX19" fmla="*/ 190831 w 270354"/>
              <a:gd name="connsiteY19" fmla="*/ 389614 h 644241"/>
              <a:gd name="connsiteX20" fmla="*/ 194807 w 270354"/>
              <a:gd name="connsiteY20" fmla="*/ 417444 h 644241"/>
              <a:gd name="connsiteX21" fmla="*/ 198782 w 270354"/>
              <a:gd name="connsiteY21" fmla="*/ 429371 h 644241"/>
              <a:gd name="connsiteX22" fmla="*/ 218661 w 270354"/>
              <a:gd name="connsiteY22" fmla="*/ 481054 h 644241"/>
              <a:gd name="connsiteX23" fmla="*/ 230588 w 270354"/>
              <a:gd name="connsiteY23" fmla="*/ 524786 h 644241"/>
              <a:gd name="connsiteX24" fmla="*/ 238539 w 270354"/>
              <a:gd name="connsiteY24" fmla="*/ 556592 h 644241"/>
              <a:gd name="connsiteX25" fmla="*/ 246490 w 270354"/>
              <a:gd name="connsiteY25" fmla="*/ 576470 h 644241"/>
              <a:gd name="connsiteX26" fmla="*/ 258417 w 270354"/>
              <a:gd name="connsiteY26" fmla="*/ 620202 h 644241"/>
              <a:gd name="connsiteX27" fmla="*/ 266368 w 270354"/>
              <a:gd name="connsiteY27" fmla="*/ 632129 h 644241"/>
              <a:gd name="connsiteX28" fmla="*/ 270344 w 270354"/>
              <a:gd name="connsiteY28" fmla="*/ 640080 h 644241"/>
              <a:gd name="connsiteX29" fmla="*/ 270344 w 270354"/>
              <a:gd name="connsiteY29" fmla="*/ 640080 h 644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70354" h="644241">
                <a:moveTo>
                  <a:pt x="0" y="0"/>
                </a:moveTo>
                <a:lnTo>
                  <a:pt x="0" y="0"/>
                </a:lnTo>
                <a:cubicBezTo>
                  <a:pt x="3976" y="11927"/>
                  <a:pt x="7092" y="24176"/>
                  <a:pt x="11927" y="35781"/>
                </a:cubicBezTo>
                <a:cubicBezTo>
                  <a:pt x="13765" y="40192"/>
                  <a:pt x="17741" y="43434"/>
                  <a:pt x="19878" y="47708"/>
                </a:cubicBezTo>
                <a:cubicBezTo>
                  <a:pt x="21752" y="51456"/>
                  <a:pt x="21980" y="55887"/>
                  <a:pt x="23854" y="59635"/>
                </a:cubicBezTo>
                <a:cubicBezTo>
                  <a:pt x="26978" y="65883"/>
                  <a:pt x="40729" y="83261"/>
                  <a:pt x="43732" y="87465"/>
                </a:cubicBezTo>
                <a:cubicBezTo>
                  <a:pt x="46509" y="91353"/>
                  <a:pt x="48698" y="95661"/>
                  <a:pt x="51683" y="99392"/>
                </a:cubicBezTo>
                <a:cubicBezTo>
                  <a:pt x="74343" y="127716"/>
                  <a:pt x="43114" y="82561"/>
                  <a:pt x="67586" y="119270"/>
                </a:cubicBezTo>
                <a:cubicBezTo>
                  <a:pt x="77577" y="149248"/>
                  <a:pt x="64099" y="112297"/>
                  <a:pt x="79513" y="143124"/>
                </a:cubicBezTo>
                <a:cubicBezTo>
                  <a:pt x="81387" y="146872"/>
                  <a:pt x="81837" y="151199"/>
                  <a:pt x="83488" y="155051"/>
                </a:cubicBezTo>
                <a:cubicBezTo>
                  <a:pt x="89538" y="169168"/>
                  <a:pt x="91409" y="170906"/>
                  <a:pt x="99391" y="182880"/>
                </a:cubicBezTo>
                <a:cubicBezTo>
                  <a:pt x="102041" y="192157"/>
                  <a:pt x="103350" y="201927"/>
                  <a:pt x="107342" y="210710"/>
                </a:cubicBezTo>
                <a:cubicBezTo>
                  <a:pt x="110084" y="216742"/>
                  <a:pt x="116051" y="220821"/>
                  <a:pt x="119269" y="226613"/>
                </a:cubicBezTo>
                <a:cubicBezTo>
                  <a:pt x="122735" y="232851"/>
                  <a:pt x="124322" y="239970"/>
                  <a:pt x="127221" y="246491"/>
                </a:cubicBezTo>
                <a:cubicBezTo>
                  <a:pt x="129628" y="251907"/>
                  <a:pt x="132294" y="257212"/>
                  <a:pt x="135172" y="262393"/>
                </a:cubicBezTo>
                <a:cubicBezTo>
                  <a:pt x="138925" y="269148"/>
                  <a:pt x="143901" y="275237"/>
                  <a:pt x="147099" y="282272"/>
                </a:cubicBezTo>
                <a:cubicBezTo>
                  <a:pt x="150567" y="289902"/>
                  <a:pt x="151302" y="298629"/>
                  <a:pt x="155050" y="306126"/>
                </a:cubicBezTo>
                <a:cubicBezTo>
                  <a:pt x="173145" y="342316"/>
                  <a:pt x="155279" y="304710"/>
                  <a:pt x="166977" y="333955"/>
                </a:cubicBezTo>
                <a:cubicBezTo>
                  <a:pt x="170725" y="343326"/>
                  <a:pt x="175455" y="352300"/>
                  <a:pt x="178904" y="361785"/>
                </a:cubicBezTo>
                <a:cubicBezTo>
                  <a:pt x="189173" y="390023"/>
                  <a:pt x="175360" y="366406"/>
                  <a:pt x="190831" y="389614"/>
                </a:cubicBezTo>
                <a:cubicBezTo>
                  <a:pt x="192156" y="398891"/>
                  <a:pt x="192969" y="408255"/>
                  <a:pt x="194807" y="417444"/>
                </a:cubicBezTo>
                <a:cubicBezTo>
                  <a:pt x="195629" y="421553"/>
                  <a:pt x="197278" y="425460"/>
                  <a:pt x="198782" y="429371"/>
                </a:cubicBezTo>
                <a:cubicBezTo>
                  <a:pt x="202113" y="438032"/>
                  <a:pt x="214320" y="465859"/>
                  <a:pt x="218661" y="481054"/>
                </a:cubicBezTo>
                <a:cubicBezTo>
                  <a:pt x="222812" y="495582"/>
                  <a:pt x="226924" y="510127"/>
                  <a:pt x="230588" y="524786"/>
                </a:cubicBezTo>
                <a:cubicBezTo>
                  <a:pt x="236522" y="548525"/>
                  <a:pt x="231720" y="538409"/>
                  <a:pt x="238539" y="556592"/>
                </a:cubicBezTo>
                <a:cubicBezTo>
                  <a:pt x="241045" y="563274"/>
                  <a:pt x="244439" y="569635"/>
                  <a:pt x="246490" y="576470"/>
                </a:cubicBezTo>
                <a:cubicBezTo>
                  <a:pt x="250563" y="590046"/>
                  <a:pt x="250248" y="607948"/>
                  <a:pt x="258417" y="620202"/>
                </a:cubicBezTo>
                <a:cubicBezTo>
                  <a:pt x="261067" y="624178"/>
                  <a:pt x="264231" y="627855"/>
                  <a:pt x="266368" y="632129"/>
                </a:cubicBezTo>
                <a:cubicBezTo>
                  <a:pt x="270763" y="640919"/>
                  <a:pt x="270344" y="649636"/>
                  <a:pt x="270344" y="640080"/>
                </a:cubicBezTo>
                <a:lnTo>
                  <a:pt x="270344" y="64008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59A48C0-9FF4-4CEB-9AA3-A41054BB7628}"/>
              </a:ext>
            </a:extLst>
          </p:cNvPr>
          <p:cNvCxnSpPr/>
          <p:nvPr/>
        </p:nvCxnSpPr>
        <p:spPr>
          <a:xfrm>
            <a:off x="3319670" y="5542059"/>
            <a:ext cx="329979" cy="1093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3FC541F-859A-4F2F-8B0A-7B80B3F24292}"/>
              </a:ext>
            </a:extLst>
          </p:cNvPr>
          <p:cNvCxnSpPr/>
          <p:nvPr/>
        </p:nvCxnSpPr>
        <p:spPr>
          <a:xfrm>
            <a:off x="3319671" y="5848184"/>
            <a:ext cx="262392" cy="892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D54ABC6-320E-4004-8371-FA98AC3DB685}"/>
              </a:ext>
            </a:extLst>
          </p:cNvPr>
          <p:cNvSpPr/>
          <p:nvPr/>
        </p:nvSpPr>
        <p:spPr>
          <a:xfrm>
            <a:off x="8802095" y="1183057"/>
            <a:ext cx="2723320" cy="34565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038714B-EC99-4498-8D9B-29D3C8322D51}"/>
              </a:ext>
            </a:extLst>
          </p:cNvPr>
          <p:cNvCxnSpPr>
            <a:cxnSpLocks/>
          </p:cNvCxnSpPr>
          <p:nvPr/>
        </p:nvCxnSpPr>
        <p:spPr>
          <a:xfrm flipV="1">
            <a:off x="8718605" y="2083242"/>
            <a:ext cx="28068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89009F-4B56-495A-A1EC-1BEBDE036660}"/>
              </a:ext>
            </a:extLst>
          </p:cNvPr>
          <p:cNvCxnSpPr>
            <a:cxnSpLocks/>
          </p:cNvCxnSpPr>
          <p:nvPr/>
        </p:nvCxnSpPr>
        <p:spPr>
          <a:xfrm flipV="1">
            <a:off x="8718604" y="2362530"/>
            <a:ext cx="28068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BEC6983-89D4-476C-A7D1-53580E8C0FF4}"/>
              </a:ext>
            </a:extLst>
          </p:cNvPr>
          <p:cNvCxnSpPr>
            <a:cxnSpLocks/>
          </p:cNvCxnSpPr>
          <p:nvPr/>
        </p:nvCxnSpPr>
        <p:spPr>
          <a:xfrm flipV="1">
            <a:off x="8718604" y="2756120"/>
            <a:ext cx="28068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CFD0CB8-477E-4088-BC57-386A70867592}"/>
              </a:ext>
            </a:extLst>
          </p:cNvPr>
          <p:cNvCxnSpPr>
            <a:cxnSpLocks/>
          </p:cNvCxnSpPr>
          <p:nvPr/>
        </p:nvCxnSpPr>
        <p:spPr>
          <a:xfrm flipV="1">
            <a:off x="8718604" y="3105977"/>
            <a:ext cx="28068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00DE7B5-8573-4319-85E8-F0248E2BB9BF}"/>
              </a:ext>
            </a:extLst>
          </p:cNvPr>
          <p:cNvCxnSpPr>
            <a:cxnSpLocks/>
          </p:cNvCxnSpPr>
          <p:nvPr/>
        </p:nvCxnSpPr>
        <p:spPr>
          <a:xfrm flipV="1">
            <a:off x="8760350" y="1738354"/>
            <a:ext cx="28068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261E246-1D8D-4391-A4D7-A93BE64B9F1B}"/>
              </a:ext>
            </a:extLst>
          </p:cNvPr>
          <p:cNvGrpSpPr/>
          <p:nvPr/>
        </p:nvGrpSpPr>
        <p:grpSpPr>
          <a:xfrm>
            <a:off x="9370612" y="1125118"/>
            <a:ext cx="1451113" cy="3558196"/>
            <a:chOff x="9370612" y="1217877"/>
            <a:chExt cx="1451113" cy="2399966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89324E0-16C2-498C-A2AD-7197F19F89A2}"/>
                </a:ext>
              </a:extLst>
            </p:cNvPr>
            <p:cNvCxnSpPr>
              <a:cxnSpLocks/>
            </p:cNvCxnSpPr>
            <p:nvPr/>
          </p:nvCxnSpPr>
          <p:spPr>
            <a:xfrm>
              <a:off x="10821725" y="1217877"/>
              <a:ext cx="0" cy="23555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F919BF3-0481-423C-B2B5-94CA186C7A8E}"/>
                </a:ext>
              </a:extLst>
            </p:cNvPr>
            <p:cNvCxnSpPr>
              <a:cxnSpLocks/>
            </p:cNvCxnSpPr>
            <p:nvPr/>
          </p:nvCxnSpPr>
          <p:spPr>
            <a:xfrm>
              <a:off x="10388379" y="1243719"/>
              <a:ext cx="0" cy="23555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33396D3-8B1F-48F7-8E6D-6CB1B8F72657}"/>
                </a:ext>
              </a:extLst>
            </p:cNvPr>
            <p:cNvCxnSpPr>
              <a:cxnSpLocks/>
            </p:cNvCxnSpPr>
            <p:nvPr/>
          </p:nvCxnSpPr>
          <p:spPr>
            <a:xfrm>
              <a:off x="9923227" y="1217877"/>
              <a:ext cx="0" cy="23555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4BFBBCA-E129-43CA-87A5-5A33F457DB20}"/>
                </a:ext>
              </a:extLst>
            </p:cNvPr>
            <p:cNvCxnSpPr>
              <a:cxnSpLocks/>
            </p:cNvCxnSpPr>
            <p:nvPr/>
          </p:nvCxnSpPr>
          <p:spPr>
            <a:xfrm>
              <a:off x="9370612" y="1262269"/>
              <a:ext cx="0" cy="23555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0E22004-ACD1-497A-B786-ADC72A11A5AD}"/>
              </a:ext>
            </a:extLst>
          </p:cNvPr>
          <p:cNvSpPr txBox="1"/>
          <p:nvPr/>
        </p:nvSpPr>
        <p:spPr>
          <a:xfrm>
            <a:off x="8506900" y="2052174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06DB30D-F877-49EB-A016-A1C77CDF0339}"/>
              </a:ext>
            </a:extLst>
          </p:cNvPr>
          <p:cNvSpPr txBox="1"/>
          <p:nvPr/>
        </p:nvSpPr>
        <p:spPr>
          <a:xfrm>
            <a:off x="8486520" y="1767216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E0461C-4CE9-47F2-9891-26DA77C2237F}"/>
              </a:ext>
            </a:extLst>
          </p:cNvPr>
          <p:cNvSpPr txBox="1"/>
          <p:nvPr/>
        </p:nvSpPr>
        <p:spPr>
          <a:xfrm>
            <a:off x="8486520" y="2379037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CF843C9-3B40-42EB-AAF1-F1C6C87297F8}"/>
              </a:ext>
            </a:extLst>
          </p:cNvPr>
          <p:cNvSpPr txBox="1"/>
          <p:nvPr/>
        </p:nvSpPr>
        <p:spPr>
          <a:xfrm>
            <a:off x="8486520" y="2772626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016D88E-A262-4191-B767-989CF3FC03BD}"/>
              </a:ext>
            </a:extLst>
          </p:cNvPr>
          <p:cNvSpPr txBox="1"/>
          <p:nvPr/>
        </p:nvSpPr>
        <p:spPr>
          <a:xfrm>
            <a:off x="8486520" y="3204119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F2231E8-FCD5-432C-ADA8-DEC36C731309}"/>
              </a:ext>
            </a:extLst>
          </p:cNvPr>
          <p:cNvSpPr txBox="1"/>
          <p:nvPr/>
        </p:nvSpPr>
        <p:spPr>
          <a:xfrm>
            <a:off x="8506899" y="1335837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6B95CD5-8BCA-42B0-BFF9-7AD78E759CD1}"/>
              </a:ext>
            </a:extLst>
          </p:cNvPr>
          <p:cNvSpPr txBox="1"/>
          <p:nvPr/>
        </p:nvSpPr>
        <p:spPr>
          <a:xfrm>
            <a:off x="8885583" y="854765"/>
            <a:ext cx="2457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T-3    t-2     t-1     t      t+1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7E96E57-C707-42E7-B0E3-E8977665996C}"/>
              </a:ext>
            </a:extLst>
          </p:cNvPr>
          <p:cNvSpPr txBox="1"/>
          <p:nvPr/>
        </p:nvSpPr>
        <p:spPr>
          <a:xfrm>
            <a:off x="10456932" y="2026332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F977B84-8C3D-47F6-B2F4-3E6C7EC06769}"/>
              </a:ext>
            </a:extLst>
          </p:cNvPr>
          <p:cNvSpPr txBox="1"/>
          <p:nvPr/>
        </p:nvSpPr>
        <p:spPr>
          <a:xfrm>
            <a:off x="10002391" y="2091109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V-1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9A233BB-7AD3-4137-988F-6A944DA84E92}"/>
              </a:ext>
            </a:extLst>
          </p:cNvPr>
          <p:cNvSpPr txBox="1"/>
          <p:nvPr/>
        </p:nvSpPr>
        <p:spPr>
          <a:xfrm>
            <a:off x="9416758" y="2102185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V-2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CD0D25A-9B68-4C2D-8561-D548A677B782}"/>
              </a:ext>
            </a:extLst>
          </p:cNvPr>
          <p:cNvSpPr txBox="1"/>
          <p:nvPr/>
        </p:nvSpPr>
        <p:spPr>
          <a:xfrm>
            <a:off x="8895769" y="2109642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V-3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58D359D-015D-4DFB-AABF-71F60C99FC8A}"/>
              </a:ext>
            </a:extLst>
          </p:cNvPr>
          <p:cNvSpPr txBox="1"/>
          <p:nvPr/>
        </p:nvSpPr>
        <p:spPr>
          <a:xfrm>
            <a:off x="10905217" y="2099234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V+1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033E127-5D67-449A-A8A1-B2DA242C0ADC}"/>
              </a:ext>
            </a:extLst>
          </p:cNvPr>
          <p:cNvSpPr txBox="1"/>
          <p:nvPr/>
        </p:nvSpPr>
        <p:spPr>
          <a:xfrm>
            <a:off x="10002391" y="2428974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65FE585-9D2D-4D36-86D6-E17F19F52DDD}"/>
              </a:ext>
            </a:extLst>
          </p:cNvPr>
          <p:cNvSpPr txBox="1"/>
          <p:nvPr/>
        </p:nvSpPr>
        <p:spPr>
          <a:xfrm>
            <a:off x="9416758" y="2440050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8A10486-8798-4E4D-9C53-1D006607B9D6}"/>
              </a:ext>
            </a:extLst>
          </p:cNvPr>
          <p:cNvSpPr txBox="1"/>
          <p:nvPr/>
        </p:nvSpPr>
        <p:spPr>
          <a:xfrm>
            <a:off x="8895769" y="2447507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C12C84A-4704-4186-9EFF-B9E71D68A5D6}"/>
              </a:ext>
            </a:extLst>
          </p:cNvPr>
          <p:cNvSpPr txBox="1"/>
          <p:nvPr/>
        </p:nvSpPr>
        <p:spPr>
          <a:xfrm>
            <a:off x="10905217" y="2437099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A+1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8D05E37-6CFD-4E6A-B719-BB1893B0BB10}"/>
              </a:ext>
            </a:extLst>
          </p:cNvPr>
          <p:cNvSpPr txBox="1"/>
          <p:nvPr/>
        </p:nvSpPr>
        <p:spPr>
          <a:xfrm>
            <a:off x="10477312" y="2347457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9547C23-AB83-4F3A-96A4-D2650EFF3A88}"/>
              </a:ext>
            </a:extLst>
          </p:cNvPr>
          <p:cNvSpPr txBox="1"/>
          <p:nvPr/>
        </p:nvSpPr>
        <p:spPr>
          <a:xfrm>
            <a:off x="10002391" y="2780405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2AE540B-035A-4D91-A74D-98F050A1FBED}"/>
              </a:ext>
            </a:extLst>
          </p:cNvPr>
          <p:cNvSpPr txBox="1"/>
          <p:nvPr/>
        </p:nvSpPr>
        <p:spPr>
          <a:xfrm>
            <a:off x="9416758" y="2791481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ED4AC6E-14BF-419A-A8C7-296CA02CF51D}"/>
              </a:ext>
            </a:extLst>
          </p:cNvPr>
          <p:cNvSpPr txBox="1"/>
          <p:nvPr/>
        </p:nvSpPr>
        <p:spPr>
          <a:xfrm>
            <a:off x="8895769" y="2798938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A-3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7F2C933-5277-4971-A14E-4AB012D0E4D8}"/>
              </a:ext>
            </a:extLst>
          </p:cNvPr>
          <p:cNvSpPr txBox="1"/>
          <p:nvPr/>
        </p:nvSpPr>
        <p:spPr>
          <a:xfrm>
            <a:off x="10905217" y="2788530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A+1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E6663FA-BE4A-4470-AE6E-5A3542FB9D61}"/>
              </a:ext>
            </a:extLst>
          </p:cNvPr>
          <p:cNvSpPr txBox="1"/>
          <p:nvPr/>
        </p:nvSpPr>
        <p:spPr>
          <a:xfrm>
            <a:off x="10477312" y="2698888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BE78866-2EE0-4C5E-9F48-68F270B7EED2}"/>
              </a:ext>
            </a:extLst>
          </p:cNvPr>
          <p:cNvSpPr txBox="1"/>
          <p:nvPr/>
        </p:nvSpPr>
        <p:spPr>
          <a:xfrm>
            <a:off x="9987560" y="3250487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878EBAF-5A95-4D42-BF27-CD68A429BA27}"/>
              </a:ext>
            </a:extLst>
          </p:cNvPr>
          <p:cNvSpPr txBox="1"/>
          <p:nvPr/>
        </p:nvSpPr>
        <p:spPr>
          <a:xfrm>
            <a:off x="9401927" y="3261563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A-2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B545A97-F25F-40AD-B80F-C2C1641931AC}"/>
              </a:ext>
            </a:extLst>
          </p:cNvPr>
          <p:cNvSpPr txBox="1"/>
          <p:nvPr/>
        </p:nvSpPr>
        <p:spPr>
          <a:xfrm>
            <a:off x="8880938" y="3269020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A-3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4C01E07-A8AC-4F4D-8489-EBBC70B1BF90}"/>
              </a:ext>
            </a:extLst>
          </p:cNvPr>
          <p:cNvSpPr txBox="1"/>
          <p:nvPr/>
        </p:nvSpPr>
        <p:spPr>
          <a:xfrm>
            <a:off x="10890386" y="3258612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A+1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A22B5C9-1201-4F7B-A0EA-D999A63C1BEC}"/>
              </a:ext>
            </a:extLst>
          </p:cNvPr>
          <p:cNvSpPr txBox="1"/>
          <p:nvPr/>
        </p:nvSpPr>
        <p:spPr>
          <a:xfrm>
            <a:off x="10462481" y="3168970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A2B3DE25-3747-44CA-AA94-037D4CAFD60F}"/>
              </a:ext>
            </a:extLst>
          </p:cNvPr>
          <p:cNvSpPr txBox="1"/>
          <p:nvPr/>
        </p:nvSpPr>
        <p:spPr>
          <a:xfrm>
            <a:off x="9994842" y="1787566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F518F03-EA05-460D-B73C-A0A09455084E}"/>
              </a:ext>
            </a:extLst>
          </p:cNvPr>
          <p:cNvSpPr txBox="1"/>
          <p:nvPr/>
        </p:nvSpPr>
        <p:spPr>
          <a:xfrm>
            <a:off x="9409209" y="1798642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78DC9DA-48EE-4774-9BED-BDBCE6477CC9}"/>
              </a:ext>
            </a:extLst>
          </p:cNvPr>
          <p:cNvSpPr txBox="1"/>
          <p:nvPr/>
        </p:nvSpPr>
        <p:spPr>
          <a:xfrm>
            <a:off x="8888220" y="1806099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C14FF109-4BCB-45E4-95E6-E540B2D07AE6}"/>
              </a:ext>
            </a:extLst>
          </p:cNvPr>
          <p:cNvSpPr txBox="1"/>
          <p:nvPr/>
        </p:nvSpPr>
        <p:spPr>
          <a:xfrm>
            <a:off x="10897668" y="1795691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A+1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F16BF1D-AF63-410E-9926-DA7952FB4420}"/>
              </a:ext>
            </a:extLst>
          </p:cNvPr>
          <p:cNvSpPr txBox="1"/>
          <p:nvPr/>
        </p:nvSpPr>
        <p:spPr>
          <a:xfrm>
            <a:off x="10469763" y="1706049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710D9E-C4A4-4893-8B18-C333E477A8B5}"/>
              </a:ext>
            </a:extLst>
          </p:cNvPr>
          <p:cNvSpPr txBox="1"/>
          <p:nvPr/>
        </p:nvSpPr>
        <p:spPr>
          <a:xfrm>
            <a:off x="10005697" y="1403434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A-1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26CEBC6-DA66-4A06-AA70-A9AECE7EDB20}"/>
              </a:ext>
            </a:extLst>
          </p:cNvPr>
          <p:cNvSpPr txBox="1"/>
          <p:nvPr/>
        </p:nvSpPr>
        <p:spPr>
          <a:xfrm>
            <a:off x="9420064" y="1414510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F45BA03-7794-4EF1-8E9C-AD47F6EC6588}"/>
              </a:ext>
            </a:extLst>
          </p:cNvPr>
          <p:cNvSpPr txBox="1"/>
          <p:nvPr/>
        </p:nvSpPr>
        <p:spPr>
          <a:xfrm>
            <a:off x="8899075" y="1421967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D906E05-5016-4291-B383-FF1BFCB51EBF}"/>
              </a:ext>
            </a:extLst>
          </p:cNvPr>
          <p:cNvSpPr txBox="1"/>
          <p:nvPr/>
        </p:nvSpPr>
        <p:spPr>
          <a:xfrm>
            <a:off x="10908523" y="1411559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A+1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3544F4C-BE4F-4F95-9185-19BC414598E3}"/>
              </a:ext>
            </a:extLst>
          </p:cNvPr>
          <p:cNvSpPr txBox="1"/>
          <p:nvPr/>
        </p:nvSpPr>
        <p:spPr>
          <a:xfrm>
            <a:off x="10480618" y="1321917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B0CC4F1-587B-49BC-B8E0-5E8B7F825C85}"/>
              </a:ext>
            </a:extLst>
          </p:cNvPr>
          <p:cNvSpPr txBox="1"/>
          <p:nvPr/>
        </p:nvSpPr>
        <p:spPr>
          <a:xfrm>
            <a:off x="4187807" y="3184699"/>
            <a:ext cx="845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Zboard</a:t>
            </a:r>
            <a:endParaRPr lang="en-US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50205E6-7B77-4975-8DFF-85B95D0FF036}"/>
              </a:ext>
            </a:extLst>
          </p:cNvPr>
          <p:cNvSpPr txBox="1"/>
          <p:nvPr/>
        </p:nvSpPr>
        <p:spPr>
          <a:xfrm>
            <a:off x="2512052" y="3113277"/>
            <a:ext cx="609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Zout</a:t>
            </a:r>
            <a:endParaRPr lang="en-US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5FF29C2-2FC5-4D1B-B093-899C53544F0D}"/>
              </a:ext>
            </a:extLst>
          </p:cNvPr>
          <p:cNvSpPr txBox="1"/>
          <p:nvPr/>
        </p:nvSpPr>
        <p:spPr>
          <a:xfrm>
            <a:off x="912070" y="3926161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Zout</a:t>
            </a:r>
            <a:r>
              <a:rPr lang="en-US" dirty="0"/>
              <a:t>=</a:t>
            </a:r>
            <a:r>
              <a:rPr lang="en-US" dirty="0" err="1"/>
              <a:t>Zboard</a:t>
            </a:r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309FC66-C985-491D-83D8-17563C50930C}"/>
              </a:ext>
            </a:extLst>
          </p:cNvPr>
          <p:cNvSpPr txBox="1"/>
          <p:nvPr/>
        </p:nvSpPr>
        <p:spPr>
          <a:xfrm>
            <a:off x="884877" y="4888217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Zout</a:t>
            </a:r>
            <a:r>
              <a:rPr lang="en-US" dirty="0"/>
              <a:t>&gt;</a:t>
            </a:r>
            <a:r>
              <a:rPr lang="en-US" dirty="0" err="1"/>
              <a:t>Zboard</a:t>
            </a:r>
            <a:endParaRPr lang="en-US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49EFD51-928B-44EC-8D3B-020FA9E90887}"/>
              </a:ext>
            </a:extLst>
          </p:cNvPr>
          <p:cNvSpPr txBox="1"/>
          <p:nvPr/>
        </p:nvSpPr>
        <p:spPr>
          <a:xfrm>
            <a:off x="852977" y="5932752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Zout</a:t>
            </a:r>
            <a:r>
              <a:rPr lang="en-US" dirty="0"/>
              <a:t>&lt;</a:t>
            </a:r>
            <a:r>
              <a:rPr lang="en-US" dirty="0" err="1"/>
              <a:t>Zboard</a:t>
            </a:r>
            <a:endParaRPr lang="en-US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273B5E0-74ED-4425-97D8-CA0042BB784A}"/>
              </a:ext>
            </a:extLst>
          </p:cNvPr>
          <p:cNvSpPr txBox="1"/>
          <p:nvPr/>
        </p:nvSpPr>
        <p:spPr>
          <a:xfrm>
            <a:off x="1053548" y="2615979"/>
            <a:ext cx="599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of ISI caused by impedance mismatch and reflections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73F10ED5-93AA-4796-B4AF-508A777FADD8}"/>
              </a:ext>
            </a:extLst>
          </p:cNvPr>
          <p:cNvCxnSpPr>
            <a:cxnSpLocks/>
          </p:cNvCxnSpPr>
          <p:nvPr/>
        </p:nvCxnSpPr>
        <p:spPr>
          <a:xfrm flipV="1">
            <a:off x="8695353" y="3539442"/>
            <a:ext cx="28068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0F8D61AB-A81A-480C-BF32-356FD9FCD2B0}"/>
              </a:ext>
            </a:extLst>
          </p:cNvPr>
          <p:cNvSpPr txBox="1"/>
          <p:nvPr/>
        </p:nvSpPr>
        <p:spPr>
          <a:xfrm>
            <a:off x="9964309" y="3683952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6B14239-C103-468F-AF61-E4DB1C1A1E44}"/>
              </a:ext>
            </a:extLst>
          </p:cNvPr>
          <p:cNvSpPr txBox="1"/>
          <p:nvPr/>
        </p:nvSpPr>
        <p:spPr>
          <a:xfrm>
            <a:off x="9378676" y="3695028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A-2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F273B6D-FF1C-49F0-B229-F0FF673127C6}"/>
              </a:ext>
            </a:extLst>
          </p:cNvPr>
          <p:cNvSpPr txBox="1"/>
          <p:nvPr/>
        </p:nvSpPr>
        <p:spPr>
          <a:xfrm>
            <a:off x="8857687" y="3702485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A-3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691C9A9-1EB1-4477-B032-479837F4BD09}"/>
              </a:ext>
            </a:extLst>
          </p:cNvPr>
          <p:cNvSpPr txBox="1"/>
          <p:nvPr/>
        </p:nvSpPr>
        <p:spPr>
          <a:xfrm>
            <a:off x="10867135" y="3692077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A+1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F6BF302-1CEA-4ADE-95A1-433962EC7729}"/>
              </a:ext>
            </a:extLst>
          </p:cNvPr>
          <p:cNvSpPr txBox="1"/>
          <p:nvPr/>
        </p:nvSpPr>
        <p:spPr>
          <a:xfrm>
            <a:off x="10439230" y="3602435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EA931EB-B935-4F33-87E2-C5F9C0A987FF}"/>
              </a:ext>
            </a:extLst>
          </p:cNvPr>
          <p:cNvCxnSpPr>
            <a:cxnSpLocks/>
          </p:cNvCxnSpPr>
          <p:nvPr/>
        </p:nvCxnSpPr>
        <p:spPr>
          <a:xfrm flipV="1">
            <a:off x="8678445" y="3998569"/>
            <a:ext cx="280681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6A2C5917-4295-4ECC-8C90-3B6D2D5FD512}"/>
              </a:ext>
            </a:extLst>
          </p:cNvPr>
          <p:cNvSpPr txBox="1"/>
          <p:nvPr/>
        </p:nvSpPr>
        <p:spPr>
          <a:xfrm>
            <a:off x="9947401" y="4143079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5D0BB8B-0673-4B26-9B08-0C1746F55C5A}"/>
              </a:ext>
            </a:extLst>
          </p:cNvPr>
          <p:cNvSpPr txBox="1"/>
          <p:nvPr/>
        </p:nvSpPr>
        <p:spPr>
          <a:xfrm>
            <a:off x="9361768" y="4154155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A28646B-5B9B-46FC-A352-07DDCE797730}"/>
              </a:ext>
            </a:extLst>
          </p:cNvPr>
          <p:cNvSpPr txBox="1"/>
          <p:nvPr/>
        </p:nvSpPr>
        <p:spPr>
          <a:xfrm>
            <a:off x="8840779" y="4161612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A-3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3415365D-AC67-4FC6-B0C9-7AA83E11FC70}"/>
              </a:ext>
            </a:extLst>
          </p:cNvPr>
          <p:cNvSpPr txBox="1"/>
          <p:nvPr/>
        </p:nvSpPr>
        <p:spPr>
          <a:xfrm>
            <a:off x="10850227" y="4151204"/>
            <a:ext cx="412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A+1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E1039AF-568C-4AD9-9E0A-A6480E1B0D36}"/>
              </a:ext>
            </a:extLst>
          </p:cNvPr>
          <p:cNvSpPr txBox="1"/>
          <p:nvPr/>
        </p:nvSpPr>
        <p:spPr>
          <a:xfrm>
            <a:off x="10422322" y="4061562"/>
            <a:ext cx="29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5F6DE84-6F75-4666-ACFB-0DB17F63EB1A}"/>
              </a:ext>
            </a:extLst>
          </p:cNvPr>
          <p:cNvSpPr txBox="1"/>
          <p:nvPr/>
        </p:nvSpPr>
        <p:spPr>
          <a:xfrm>
            <a:off x="8479104" y="3610320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D9840CC6-9633-490B-9C81-F18B3366DEC3}"/>
              </a:ext>
            </a:extLst>
          </p:cNvPr>
          <p:cNvSpPr txBox="1"/>
          <p:nvPr/>
        </p:nvSpPr>
        <p:spPr>
          <a:xfrm>
            <a:off x="8459165" y="4143079"/>
            <a:ext cx="29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8B7D3E7D-9C7F-41B6-B56B-DB5D1F448034}"/>
              </a:ext>
            </a:extLst>
          </p:cNvPr>
          <p:cNvCxnSpPr/>
          <p:nvPr/>
        </p:nvCxnSpPr>
        <p:spPr>
          <a:xfrm>
            <a:off x="3053301" y="3896139"/>
            <a:ext cx="0" cy="524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6C93C3F0-70EC-434F-9C4C-209750E07225}"/>
              </a:ext>
            </a:extLst>
          </p:cNvPr>
          <p:cNvCxnSpPr>
            <a:endCxn id="9" idx="23"/>
          </p:cNvCxnSpPr>
          <p:nvPr/>
        </p:nvCxnSpPr>
        <p:spPr>
          <a:xfrm>
            <a:off x="2969814" y="4086970"/>
            <a:ext cx="198781" cy="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D55634AA-30CD-4457-AAA6-BE4D2A28B273}"/>
              </a:ext>
            </a:extLst>
          </p:cNvPr>
          <p:cNvSpPr txBox="1"/>
          <p:nvPr/>
        </p:nvSpPr>
        <p:spPr>
          <a:xfrm>
            <a:off x="3115350" y="3876896"/>
            <a:ext cx="182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2x board TL delay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C08E6CA-18C6-4AD9-8ECD-28A3B45127F4}"/>
              </a:ext>
            </a:extLst>
          </p:cNvPr>
          <p:cNvCxnSpPr/>
          <p:nvPr/>
        </p:nvCxnSpPr>
        <p:spPr>
          <a:xfrm flipV="1">
            <a:off x="5015504" y="2395664"/>
            <a:ext cx="840632" cy="11005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1A5B89C6-177E-4381-8F61-A7574837F304}"/>
              </a:ext>
            </a:extLst>
          </p:cNvPr>
          <p:cNvSpPr/>
          <p:nvPr/>
        </p:nvSpPr>
        <p:spPr>
          <a:xfrm>
            <a:off x="5646172" y="1856480"/>
            <a:ext cx="778481" cy="572494"/>
          </a:xfrm>
          <a:custGeom>
            <a:avLst/>
            <a:gdLst>
              <a:gd name="connsiteX0" fmla="*/ 0 w 1200647"/>
              <a:gd name="connsiteY0" fmla="*/ 572494 h 572494"/>
              <a:gd name="connsiteX1" fmla="*/ 0 w 1200647"/>
              <a:gd name="connsiteY1" fmla="*/ 572494 h 572494"/>
              <a:gd name="connsiteX2" fmla="*/ 87465 w 1200647"/>
              <a:gd name="connsiteY2" fmla="*/ 568518 h 572494"/>
              <a:gd name="connsiteX3" fmla="*/ 230588 w 1200647"/>
              <a:gd name="connsiteY3" fmla="*/ 564543 h 572494"/>
              <a:gd name="connsiteX4" fmla="*/ 274320 w 1200647"/>
              <a:gd name="connsiteY4" fmla="*/ 560567 h 572494"/>
              <a:gd name="connsiteX5" fmla="*/ 349858 w 1200647"/>
              <a:gd name="connsiteY5" fmla="*/ 556591 h 572494"/>
              <a:gd name="connsiteX6" fmla="*/ 373712 w 1200647"/>
              <a:gd name="connsiteY6" fmla="*/ 528762 h 572494"/>
              <a:gd name="connsiteX7" fmla="*/ 377687 w 1200647"/>
              <a:gd name="connsiteY7" fmla="*/ 516835 h 572494"/>
              <a:gd name="connsiteX8" fmla="*/ 389614 w 1200647"/>
              <a:gd name="connsiteY8" fmla="*/ 485029 h 572494"/>
              <a:gd name="connsiteX9" fmla="*/ 393590 w 1200647"/>
              <a:gd name="connsiteY9" fmla="*/ 469127 h 572494"/>
              <a:gd name="connsiteX10" fmla="*/ 401541 w 1200647"/>
              <a:gd name="connsiteY10" fmla="*/ 445273 h 572494"/>
              <a:gd name="connsiteX11" fmla="*/ 405517 w 1200647"/>
              <a:gd name="connsiteY11" fmla="*/ 433346 h 572494"/>
              <a:gd name="connsiteX12" fmla="*/ 409492 w 1200647"/>
              <a:gd name="connsiteY12" fmla="*/ 405516 h 572494"/>
              <a:gd name="connsiteX13" fmla="*/ 413468 w 1200647"/>
              <a:gd name="connsiteY13" fmla="*/ 393589 h 572494"/>
              <a:gd name="connsiteX14" fmla="*/ 417444 w 1200647"/>
              <a:gd name="connsiteY14" fmla="*/ 377687 h 572494"/>
              <a:gd name="connsiteX15" fmla="*/ 421419 w 1200647"/>
              <a:gd name="connsiteY15" fmla="*/ 349857 h 572494"/>
              <a:gd name="connsiteX16" fmla="*/ 425395 w 1200647"/>
              <a:gd name="connsiteY16" fmla="*/ 337930 h 572494"/>
              <a:gd name="connsiteX17" fmla="*/ 481054 w 1200647"/>
              <a:gd name="connsiteY17" fmla="*/ 314076 h 572494"/>
              <a:gd name="connsiteX18" fmla="*/ 520811 w 1200647"/>
              <a:gd name="connsiteY18" fmla="*/ 310101 h 572494"/>
              <a:gd name="connsiteX19" fmla="*/ 640080 w 1200647"/>
              <a:gd name="connsiteY19" fmla="*/ 306125 h 572494"/>
              <a:gd name="connsiteX20" fmla="*/ 648032 w 1200647"/>
              <a:gd name="connsiteY20" fmla="*/ 298174 h 572494"/>
              <a:gd name="connsiteX21" fmla="*/ 655983 w 1200647"/>
              <a:gd name="connsiteY21" fmla="*/ 274320 h 572494"/>
              <a:gd name="connsiteX22" fmla="*/ 663934 w 1200647"/>
              <a:gd name="connsiteY22" fmla="*/ 246490 h 572494"/>
              <a:gd name="connsiteX23" fmla="*/ 667910 w 1200647"/>
              <a:gd name="connsiteY23" fmla="*/ 226612 h 572494"/>
              <a:gd name="connsiteX24" fmla="*/ 671885 w 1200647"/>
              <a:gd name="connsiteY24" fmla="*/ 214685 h 572494"/>
              <a:gd name="connsiteX25" fmla="*/ 675861 w 1200647"/>
              <a:gd name="connsiteY25" fmla="*/ 190831 h 572494"/>
              <a:gd name="connsiteX26" fmla="*/ 683812 w 1200647"/>
              <a:gd name="connsiteY26" fmla="*/ 163002 h 572494"/>
              <a:gd name="connsiteX27" fmla="*/ 687788 w 1200647"/>
              <a:gd name="connsiteY27" fmla="*/ 139148 h 572494"/>
              <a:gd name="connsiteX28" fmla="*/ 699715 w 1200647"/>
              <a:gd name="connsiteY28" fmla="*/ 91440 h 572494"/>
              <a:gd name="connsiteX29" fmla="*/ 703691 w 1200647"/>
              <a:gd name="connsiteY29" fmla="*/ 71562 h 572494"/>
              <a:gd name="connsiteX30" fmla="*/ 707666 w 1200647"/>
              <a:gd name="connsiteY30" fmla="*/ 47708 h 572494"/>
              <a:gd name="connsiteX31" fmla="*/ 715618 w 1200647"/>
              <a:gd name="connsiteY31" fmla="*/ 23854 h 572494"/>
              <a:gd name="connsiteX32" fmla="*/ 727545 w 1200647"/>
              <a:gd name="connsiteY32" fmla="*/ 15903 h 572494"/>
              <a:gd name="connsiteX33" fmla="*/ 815009 w 1200647"/>
              <a:gd name="connsiteY33" fmla="*/ 7951 h 572494"/>
              <a:gd name="connsiteX34" fmla="*/ 954157 w 1200647"/>
              <a:gd name="connsiteY34" fmla="*/ 0 h 572494"/>
              <a:gd name="connsiteX35" fmla="*/ 1200647 w 1200647"/>
              <a:gd name="connsiteY35" fmla="*/ 0 h 572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00647" h="572494">
                <a:moveTo>
                  <a:pt x="0" y="572494"/>
                </a:moveTo>
                <a:lnTo>
                  <a:pt x="0" y="572494"/>
                </a:lnTo>
                <a:lnTo>
                  <a:pt x="87465" y="568518"/>
                </a:lnTo>
                <a:lnTo>
                  <a:pt x="230588" y="564543"/>
                </a:lnTo>
                <a:cubicBezTo>
                  <a:pt x="245212" y="563921"/>
                  <a:pt x="259715" y="561541"/>
                  <a:pt x="274320" y="560567"/>
                </a:cubicBezTo>
                <a:cubicBezTo>
                  <a:pt x="299478" y="558890"/>
                  <a:pt x="324679" y="557916"/>
                  <a:pt x="349858" y="556591"/>
                </a:cubicBezTo>
                <a:cubicBezTo>
                  <a:pt x="359256" y="547193"/>
                  <a:pt x="366913" y="540660"/>
                  <a:pt x="373712" y="528762"/>
                </a:cubicBezTo>
                <a:cubicBezTo>
                  <a:pt x="375791" y="525123"/>
                  <a:pt x="376216" y="520759"/>
                  <a:pt x="377687" y="516835"/>
                </a:cubicBezTo>
                <a:cubicBezTo>
                  <a:pt x="382726" y="503396"/>
                  <a:pt x="386005" y="497660"/>
                  <a:pt x="389614" y="485029"/>
                </a:cubicBezTo>
                <a:cubicBezTo>
                  <a:pt x="391115" y="479775"/>
                  <a:pt x="392020" y="474360"/>
                  <a:pt x="393590" y="469127"/>
                </a:cubicBezTo>
                <a:cubicBezTo>
                  <a:pt x="395998" y="461099"/>
                  <a:pt x="398891" y="453224"/>
                  <a:pt x="401541" y="445273"/>
                </a:cubicBezTo>
                <a:lnTo>
                  <a:pt x="405517" y="433346"/>
                </a:lnTo>
                <a:cubicBezTo>
                  <a:pt x="406842" y="424069"/>
                  <a:pt x="407654" y="414705"/>
                  <a:pt x="409492" y="405516"/>
                </a:cubicBezTo>
                <a:cubicBezTo>
                  <a:pt x="410314" y="401407"/>
                  <a:pt x="412317" y="397618"/>
                  <a:pt x="413468" y="393589"/>
                </a:cubicBezTo>
                <a:cubicBezTo>
                  <a:pt x="414969" y="388335"/>
                  <a:pt x="416467" y="383063"/>
                  <a:pt x="417444" y="377687"/>
                </a:cubicBezTo>
                <a:cubicBezTo>
                  <a:pt x="419120" y="368467"/>
                  <a:pt x="419581" y="359046"/>
                  <a:pt x="421419" y="349857"/>
                </a:cubicBezTo>
                <a:cubicBezTo>
                  <a:pt x="422241" y="345748"/>
                  <a:pt x="422432" y="340893"/>
                  <a:pt x="425395" y="337930"/>
                </a:cubicBezTo>
                <a:cubicBezTo>
                  <a:pt x="440690" y="322635"/>
                  <a:pt x="460427" y="316826"/>
                  <a:pt x="481054" y="314076"/>
                </a:cubicBezTo>
                <a:cubicBezTo>
                  <a:pt x="494256" y="312316"/>
                  <a:pt x="507509" y="310766"/>
                  <a:pt x="520811" y="310101"/>
                </a:cubicBezTo>
                <a:cubicBezTo>
                  <a:pt x="560540" y="308115"/>
                  <a:pt x="600324" y="307450"/>
                  <a:pt x="640080" y="306125"/>
                </a:cubicBezTo>
                <a:cubicBezTo>
                  <a:pt x="642731" y="303475"/>
                  <a:pt x="646356" y="301527"/>
                  <a:pt x="648032" y="298174"/>
                </a:cubicBezTo>
                <a:cubicBezTo>
                  <a:pt x="651780" y="290677"/>
                  <a:pt x="653333" y="282271"/>
                  <a:pt x="655983" y="274320"/>
                </a:cubicBezTo>
                <a:cubicBezTo>
                  <a:pt x="660408" y="261043"/>
                  <a:pt x="660607" y="261459"/>
                  <a:pt x="663934" y="246490"/>
                </a:cubicBezTo>
                <a:cubicBezTo>
                  <a:pt x="665400" y="239894"/>
                  <a:pt x="666271" y="233168"/>
                  <a:pt x="667910" y="226612"/>
                </a:cubicBezTo>
                <a:cubicBezTo>
                  <a:pt x="668926" y="222546"/>
                  <a:pt x="670976" y="218776"/>
                  <a:pt x="671885" y="214685"/>
                </a:cubicBezTo>
                <a:cubicBezTo>
                  <a:pt x="673634" y="206816"/>
                  <a:pt x="674280" y="198735"/>
                  <a:pt x="675861" y="190831"/>
                </a:cubicBezTo>
                <a:cubicBezTo>
                  <a:pt x="693186" y="104214"/>
                  <a:pt x="668651" y="231231"/>
                  <a:pt x="683812" y="163002"/>
                </a:cubicBezTo>
                <a:cubicBezTo>
                  <a:pt x="685561" y="155133"/>
                  <a:pt x="685833" y="146968"/>
                  <a:pt x="687788" y="139148"/>
                </a:cubicBezTo>
                <a:cubicBezTo>
                  <a:pt x="707146" y="61717"/>
                  <a:pt x="685842" y="167735"/>
                  <a:pt x="699715" y="91440"/>
                </a:cubicBezTo>
                <a:cubicBezTo>
                  <a:pt x="700924" y="84792"/>
                  <a:pt x="702482" y="78210"/>
                  <a:pt x="703691" y="71562"/>
                </a:cubicBezTo>
                <a:cubicBezTo>
                  <a:pt x="705133" y="63631"/>
                  <a:pt x="705711" y="55528"/>
                  <a:pt x="707666" y="47708"/>
                </a:cubicBezTo>
                <a:cubicBezTo>
                  <a:pt x="709699" y="39577"/>
                  <a:pt x="708644" y="28503"/>
                  <a:pt x="715618" y="23854"/>
                </a:cubicBezTo>
                <a:cubicBezTo>
                  <a:pt x="719594" y="21204"/>
                  <a:pt x="722935" y="17160"/>
                  <a:pt x="727545" y="15903"/>
                </a:cubicBezTo>
                <a:cubicBezTo>
                  <a:pt x="740864" y="12270"/>
                  <a:pt x="813006" y="8074"/>
                  <a:pt x="815009" y="7951"/>
                </a:cubicBezTo>
                <a:cubicBezTo>
                  <a:pt x="861380" y="5112"/>
                  <a:pt x="907699" y="0"/>
                  <a:pt x="954157" y="0"/>
                </a:cubicBezTo>
                <a:lnTo>
                  <a:pt x="1200647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B5EC86B0-A200-4837-963F-D71DE96D30AA}"/>
              </a:ext>
            </a:extLst>
          </p:cNvPr>
          <p:cNvSpPr/>
          <p:nvPr/>
        </p:nvSpPr>
        <p:spPr>
          <a:xfrm>
            <a:off x="6480000" y="1902350"/>
            <a:ext cx="336365" cy="572494"/>
          </a:xfrm>
          <a:custGeom>
            <a:avLst/>
            <a:gdLst>
              <a:gd name="connsiteX0" fmla="*/ 0 w 1200647"/>
              <a:gd name="connsiteY0" fmla="*/ 572494 h 572494"/>
              <a:gd name="connsiteX1" fmla="*/ 0 w 1200647"/>
              <a:gd name="connsiteY1" fmla="*/ 572494 h 572494"/>
              <a:gd name="connsiteX2" fmla="*/ 87465 w 1200647"/>
              <a:gd name="connsiteY2" fmla="*/ 568518 h 572494"/>
              <a:gd name="connsiteX3" fmla="*/ 230588 w 1200647"/>
              <a:gd name="connsiteY3" fmla="*/ 564543 h 572494"/>
              <a:gd name="connsiteX4" fmla="*/ 274320 w 1200647"/>
              <a:gd name="connsiteY4" fmla="*/ 560567 h 572494"/>
              <a:gd name="connsiteX5" fmla="*/ 349858 w 1200647"/>
              <a:gd name="connsiteY5" fmla="*/ 556591 h 572494"/>
              <a:gd name="connsiteX6" fmla="*/ 373712 w 1200647"/>
              <a:gd name="connsiteY6" fmla="*/ 528762 h 572494"/>
              <a:gd name="connsiteX7" fmla="*/ 377687 w 1200647"/>
              <a:gd name="connsiteY7" fmla="*/ 516835 h 572494"/>
              <a:gd name="connsiteX8" fmla="*/ 389614 w 1200647"/>
              <a:gd name="connsiteY8" fmla="*/ 485029 h 572494"/>
              <a:gd name="connsiteX9" fmla="*/ 393590 w 1200647"/>
              <a:gd name="connsiteY9" fmla="*/ 469127 h 572494"/>
              <a:gd name="connsiteX10" fmla="*/ 401541 w 1200647"/>
              <a:gd name="connsiteY10" fmla="*/ 445273 h 572494"/>
              <a:gd name="connsiteX11" fmla="*/ 405517 w 1200647"/>
              <a:gd name="connsiteY11" fmla="*/ 433346 h 572494"/>
              <a:gd name="connsiteX12" fmla="*/ 409492 w 1200647"/>
              <a:gd name="connsiteY12" fmla="*/ 405516 h 572494"/>
              <a:gd name="connsiteX13" fmla="*/ 413468 w 1200647"/>
              <a:gd name="connsiteY13" fmla="*/ 393589 h 572494"/>
              <a:gd name="connsiteX14" fmla="*/ 417444 w 1200647"/>
              <a:gd name="connsiteY14" fmla="*/ 377687 h 572494"/>
              <a:gd name="connsiteX15" fmla="*/ 421419 w 1200647"/>
              <a:gd name="connsiteY15" fmla="*/ 349857 h 572494"/>
              <a:gd name="connsiteX16" fmla="*/ 425395 w 1200647"/>
              <a:gd name="connsiteY16" fmla="*/ 337930 h 572494"/>
              <a:gd name="connsiteX17" fmla="*/ 481054 w 1200647"/>
              <a:gd name="connsiteY17" fmla="*/ 314076 h 572494"/>
              <a:gd name="connsiteX18" fmla="*/ 520811 w 1200647"/>
              <a:gd name="connsiteY18" fmla="*/ 310101 h 572494"/>
              <a:gd name="connsiteX19" fmla="*/ 640080 w 1200647"/>
              <a:gd name="connsiteY19" fmla="*/ 306125 h 572494"/>
              <a:gd name="connsiteX20" fmla="*/ 648032 w 1200647"/>
              <a:gd name="connsiteY20" fmla="*/ 298174 h 572494"/>
              <a:gd name="connsiteX21" fmla="*/ 655983 w 1200647"/>
              <a:gd name="connsiteY21" fmla="*/ 274320 h 572494"/>
              <a:gd name="connsiteX22" fmla="*/ 663934 w 1200647"/>
              <a:gd name="connsiteY22" fmla="*/ 246490 h 572494"/>
              <a:gd name="connsiteX23" fmla="*/ 667910 w 1200647"/>
              <a:gd name="connsiteY23" fmla="*/ 226612 h 572494"/>
              <a:gd name="connsiteX24" fmla="*/ 671885 w 1200647"/>
              <a:gd name="connsiteY24" fmla="*/ 214685 h 572494"/>
              <a:gd name="connsiteX25" fmla="*/ 675861 w 1200647"/>
              <a:gd name="connsiteY25" fmla="*/ 190831 h 572494"/>
              <a:gd name="connsiteX26" fmla="*/ 683812 w 1200647"/>
              <a:gd name="connsiteY26" fmla="*/ 163002 h 572494"/>
              <a:gd name="connsiteX27" fmla="*/ 687788 w 1200647"/>
              <a:gd name="connsiteY27" fmla="*/ 139148 h 572494"/>
              <a:gd name="connsiteX28" fmla="*/ 699715 w 1200647"/>
              <a:gd name="connsiteY28" fmla="*/ 91440 h 572494"/>
              <a:gd name="connsiteX29" fmla="*/ 703691 w 1200647"/>
              <a:gd name="connsiteY29" fmla="*/ 71562 h 572494"/>
              <a:gd name="connsiteX30" fmla="*/ 707666 w 1200647"/>
              <a:gd name="connsiteY30" fmla="*/ 47708 h 572494"/>
              <a:gd name="connsiteX31" fmla="*/ 715618 w 1200647"/>
              <a:gd name="connsiteY31" fmla="*/ 23854 h 572494"/>
              <a:gd name="connsiteX32" fmla="*/ 727545 w 1200647"/>
              <a:gd name="connsiteY32" fmla="*/ 15903 h 572494"/>
              <a:gd name="connsiteX33" fmla="*/ 815009 w 1200647"/>
              <a:gd name="connsiteY33" fmla="*/ 7951 h 572494"/>
              <a:gd name="connsiteX34" fmla="*/ 954157 w 1200647"/>
              <a:gd name="connsiteY34" fmla="*/ 0 h 572494"/>
              <a:gd name="connsiteX35" fmla="*/ 1200647 w 1200647"/>
              <a:gd name="connsiteY35" fmla="*/ 0 h 572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00647" h="572494">
                <a:moveTo>
                  <a:pt x="0" y="572494"/>
                </a:moveTo>
                <a:lnTo>
                  <a:pt x="0" y="572494"/>
                </a:lnTo>
                <a:lnTo>
                  <a:pt x="87465" y="568518"/>
                </a:lnTo>
                <a:lnTo>
                  <a:pt x="230588" y="564543"/>
                </a:lnTo>
                <a:cubicBezTo>
                  <a:pt x="245212" y="563921"/>
                  <a:pt x="259715" y="561541"/>
                  <a:pt x="274320" y="560567"/>
                </a:cubicBezTo>
                <a:cubicBezTo>
                  <a:pt x="299478" y="558890"/>
                  <a:pt x="324679" y="557916"/>
                  <a:pt x="349858" y="556591"/>
                </a:cubicBezTo>
                <a:cubicBezTo>
                  <a:pt x="359256" y="547193"/>
                  <a:pt x="366913" y="540660"/>
                  <a:pt x="373712" y="528762"/>
                </a:cubicBezTo>
                <a:cubicBezTo>
                  <a:pt x="375791" y="525123"/>
                  <a:pt x="376216" y="520759"/>
                  <a:pt x="377687" y="516835"/>
                </a:cubicBezTo>
                <a:cubicBezTo>
                  <a:pt x="382726" y="503396"/>
                  <a:pt x="386005" y="497660"/>
                  <a:pt x="389614" y="485029"/>
                </a:cubicBezTo>
                <a:cubicBezTo>
                  <a:pt x="391115" y="479775"/>
                  <a:pt x="392020" y="474360"/>
                  <a:pt x="393590" y="469127"/>
                </a:cubicBezTo>
                <a:cubicBezTo>
                  <a:pt x="395998" y="461099"/>
                  <a:pt x="398891" y="453224"/>
                  <a:pt x="401541" y="445273"/>
                </a:cubicBezTo>
                <a:lnTo>
                  <a:pt x="405517" y="433346"/>
                </a:lnTo>
                <a:cubicBezTo>
                  <a:pt x="406842" y="424069"/>
                  <a:pt x="407654" y="414705"/>
                  <a:pt x="409492" y="405516"/>
                </a:cubicBezTo>
                <a:cubicBezTo>
                  <a:pt x="410314" y="401407"/>
                  <a:pt x="412317" y="397618"/>
                  <a:pt x="413468" y="393589"/>
                </a:cubicBezTo>
                <a:cubicBezTo>
                  <a:pt x="414969" y="388335"/>
                  <a:pt x="416467" y="383063"/>
                  <a:pt x="417444" y="377687"/>
                </a:cubicBezTo>
                <a:cubicBezTo>
                  <a:pt x="419120" y="368467"/>
                  <a:pt x="419581" y="359046"/>
                  <a:pt x="421419" y="349857"/>
                </a:cubicBezTo>
                <a:cubicBezTo>
                  <a:pt x="422241" y="345748"/>
                  <a:pt x="422432" y="340893"/>
                  <a:pt x="425395" y="337930"/>
                </a:cubicBezTo>
                <a:cubicBezTo>
                  <a:pt x="440690" y="322635"/>
                  <a:pt x="460427" y="316826"/>
                  <a:pt x="481054" y="314076"/>
                </a:cubicBezTo>
                <a:cubicBezTo>
                  <a:pt x="494256" y="312316"/>
                  <a:pt x="507509" y="310766"/>
                  <a:pt x="520811" y="310101"/>
                </a:cubicBezTo>
                <a:cubicBezTo>
                  <a:pt x="560540" y="308115"/>
                  <a:pt x="600324" y="307450"/>
                  <a:pt x="640080" y="306125"/>
                </a:cubicBezTo>
                <a:cubicBezTo>
                  <a:pt x="642731" y="303475"/>
                  <a:pt x="646356" y="301527"/>
                  <a:pt x="648032" y="298174"/>
                </a:cubicBezTo>
                <a:cubicBezTo>
                  <a:pt x="651780" y="290677"/>
                  <a:pt x="653333" y="282271"/>
                  <a:pt x="655983" y="274320"/>
                </a:cubicBezTo>
                <a:cubicBezTo>
                  <a:pt x="660408" y="261043"/>
                  <a:pt x="660607" y="261459"/>
                  <a:pt x="663934" y="246490"/>
                </a:cubicBezTo>
                <a:cubicBezTo>
                  <a:pt x="665400" y="239894"/>
                  <a:pt x="666271" y="233168"/>
                  <a:pt x="667910" y="226612"/>
                </a:cubicBezTo>
                <a:cubicBezTo>
                  <a:pt x="668926" y="222546"/>
                  <a:pt x="670976" y="218776"/>
                  <a:pt x="671885" y="214685"/>
                </a:cubicBezTo>
                <a:cubicBezTo>
                  <a:pt x="673634" y="206816"/>
                  <a:pt x="674280" y="198735"/>
                  <a:pt x="675861" y="190831"/>
                </a:cubicBezTo>
                <a:cubicBezTo>
                  <a:pt x="693186" y="104214"/>
                  <a:pt x="668651" y="231231"/>
                  <a:pt x="683812" y="163002"/>
                </a:cubicBezTo>
                <a:cubicBezTo>
                  <a:pt x="685561" y="155133"/>
                  <a:pt x="685833" y="146968"/>
                  <a:pt x="687788" y="139148"/>
                </a:cubicBezTo>
                <a:cubicBezTo>
                  <a:pt x="707146" y="61717"/>
                  <a:pt x="685842" y="167735"/>
                  <a:pt x="699715" y="91440"/>
                </a:cubicBezTo>
                <a:cubicBezTo>
                  <a:pt x="700924" y="84792"/>
                  <a:pt x="702482" y="78210"/>
                  <a:pt x="703691" y="71562"/>
                </a:cubicBezTo>
                <a:cubicBezTo>
                  <a:pt x="705133" y="63631"/>
                  <a:pt x="705711" y="55528"/>
                  <a:pt x="707666" y="47708"/>
                </a:cubicBezTo>
                <a:cubicBezTo>
                  <a:pt x="709699" y="39577"/>
                  <a:pt x="708644" y="28503"/>
                  <a:pt x="715618" y="23854"/>
                </a:cubicBezTo>
                <a:cubicBezTo>
                  <a:pt x="719594" y="21204"/>
                  <a:pt x="722935" y="17160"/>
                  <a:pt x="727545" y="15903"/>
                </a:cubicBezTo>
                <a:cubicBezTo>
                  <a:pt x="740864" y="12270"/>
                  <a:pt x="813006" y="8074"/>
                  <a:pt x="815009" y="7951"/>
                </a:cubicBezTo>
                <a:cubicBezTo>
                  <a:pt x="861380" y="5112"/>
                  <a:pt x="907699" y="0"/>
                  <a:pt x="954157" y="0"/>
                </a:cubicBezTo>
                <a:lnTo>
                  <a:pt x="1200647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DBE8A6EB-7011-4933-B825-A4775601B3C0}"/>
              </a:ext>
            </a:extLst>
          </p:cNvPr>
          <p:cNvCxnSpPr>
            <a:cxnSpLocks/>
          </p:cNvCxnSpPr>
          <p:nvPr/>
        </p:nvCxnSpPr>
        <p:spPr>
          <a:xfrm flipV="1">
            <a:off x="6054047" y="2447507"/>
            <a:ext cx="529867" cy="1015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BBB51139-5CD4-463F-9A23-95D3F839E0B5}"/>
              </a:ext>
            </a:extLst>
          </p:cNvPr>
          <p:cNvSpPr/>
          <p:nvPr/>
        </p:nvSpPr>
        <p:spPr>
          <a:xfrm>
            <a:off x="6958042" y="1919935"/>
            <a:ext cx="727544" cy="620207"/>
          </a:xfrm>
          <a:custGeom>
            <a:avLst/>
            <a:gdLst>
              <a:gd name="connsiteX0" fmla="*/ 0 w 727544"/>
              <a:gd name="connsiteY0" fmla="*/ 620207 h 620207"/>
              <a:gd name="connsiteX1" fmla="*/ 0 w 727544"/>
              <a:gd name="connsiteY1" fmla="*/ 620207 h 620207"/>
              <a:gd name="connsiteX2" fmla="*/ 67586 w 727544"/>
              <a:gd name="connsiteY2" fmla="*/ 616231 h 620207"/>
              <a:gd name="connsiteX3" fmla="*/ 159026 w 727544"/>
              <a:gd name="connsiteY3" fmla="*/ 608280 h 620207"/>
              <a:gd name="connsiteX4" fmla="*/ 270344 w 727544"/>
              <a:gd name="connsiteY4" fmla="*/ 604304 h 620207"/>
              <a:gd name="connsiteX5" fmla="*/ 298174 w 727544"/>
              <a:gd name="connsiteY5" fmla="*/ 600328 h 620207"/>
              <a:gd name="connsiteX6" fmla="*/ 302149 w 727544"/>
              <a:gd name="connsiteY6" fmla="*/ 588401 h 620207"/>
              <a:gd name="connsiteX7" fmla="*/ 318052 w 727544"/>
              <a:gd name="connsiteY7" fmla="*/ 568523 h 620207"/>
              <a:gd name="connsiteX8" fmla="*/ 337930 w 727544"/>
              <a:gd name="connsiteY8" fmla="*/ 524791 h 620207"/>
              <a:gd name="connsiteX9" fmla="*/ 341906 w 727544"/>
              <a:gd name="connsiteY9" fmla="*/ 508888 h 620207"/>
              <a:gd name="connsiteX10" fmla="*/ 349857 w 727544"/>
              <a:gd name="connsiteY10" fmla="*/ 489010 h 620207"/>
              <a:gd name="connsiteX11" fmla="*/ 365760 w 727544"/>
              <a:gd name="connsiteY11" fmla="*/ 441302 h 620207"/>
              <a:gd name="connsiteX12" fmla="*/ 369735 w 727544"/>
              <a:gd name="connsiteY12" fmla="*/ 429375 h 620207"/>
              <a:gd name="connsiteX13" fmla="*/ 373711 w 727544"/>
              <a:gd name="connsiteY13" fmla="*/ 413473 h 620207"/>
              <a:gd name="connsiteX14" fmla="*/ 377687 w 727544"/>
              <a:gd name="connsiteY14" fmla="*/ 401546 h 620207"/>
              <a:gd name="connsiteX15" fmla="*/ 385638 w 727544"/>
              <a:gd name="connsiteY15" fmla="*/ 361789 h 620207"/>
              <a:gd name="connsiteX16" fmla="*/ 389614 w 727544"/>
              <a:gd name="connsiteY16" fmla="*/ 345887 h 620207"/>
              <a:gd name="connsiteX17" fmla="*/ 397565 w 727544"/>
              <a:gd name="connsiteY17" fmla="*/ 302154 h 620207"/>
              <a:gd name="connsiteX18" fmla="*/ 401540 w 727544"/>
              <a:gd name="connsiteY18" fmla="*/ 258422 h 620207"/>
              <a:gd name="connsiteX19" fmla="*/ 405516 w 727544"/>
              <a:gd name="connsiteY19" fmla="*/ 246495 h 620207"/>
              <a:gd name="connsiteX20" fmla="*/ 409492 w 727544"/>
              <a:gd name="connsiteY20" fmla="*/ 226617 h 620207"/>
              <a:gd name="connsiteX21" fmla="*/ 413467 w 727544"/>
              <a:gd name="connsiteY21" fmla="*/ 194812 h 620207"/>
              <a:gd name="connsiteX22" fmla="*/ 421419 w 727544"/>
              <a:gd name="connsiteY22" fmla="*/ 163007 h 620207"/>
              <a:gd name="connsiteX23" fmla="*/ 429370 w 727544"/>
              <a:gd name="connsiteY23" fmla="*/ 115299 h 620207"/>
              <a:gd name="connsiteX24" fmla="*/ 433346 w 727544"/>
              <a:gd name="connsiteY24" fmla="*/ 103372 h 620207"/>
              <a:gd name="connsiteX25" fmla="*/ 437321 w 727544"/>
              <a:gd name="connsiteY25" fmla="*/ 79518 h 620207"/>
              <a:gd name="connsiteX26" fmla="*/ 445273 w 727544"/>
              <a:gd name="connsiteY26" fmla="*/ 51688 h 620207"/>
              <a:gd name="connsiteX27" fmla="*/ 449248 w 727544"/>
              <a:gd name="connsiteY27" fmla="*/ 31810 h 620207"/>
              <a:gd name="connsiteX28" fmla="*/ 465151 w 727544"/>
              <a:gd name="connsiteY28" fmla="*/ 11932 h 620207"/>
              <a:gd name="connsiteX29" fmla="*/ 648031 w 727544"/>
              <a:gd name="connsiteY29" fmla="*/ 7956 h 620207"/>
              <a:gd name="connsiteX30" fmla="*/ 687787 w 727544"/>
              <a:gd name="connsiteY30" fmla="*/ 3980 h 620207"/>
              <a:gd name="connsiteX31" fmla="*/ 727544 w 727544"/>
              <a:gd name="connsiteY31" fmla="*/ 5 h 620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27544" h="620207">
                <a:moveTo>
                  <a:pt x="0" y="620207"/>
                </a:moveTo>
                <a:lnTo>
                  <a:pt x="0" y="620207"/>
                </a:lnTo>
                <a:cubicBezTo>
                  <a:pt x="22529" y="618882"/>
                  <a:pt x="45090" y="618031"/>
                  <a:pt x="67586" y="616231"/>
                </a:cubicBezTo>
                <a:cubicBezTo>
                  <a:pt x="165778" y="608375"/>
                  <a:pt x="1803" y="615592"/>
                  <a:pt x="159026" y="608280"/>
                </a:cubicBezTo>
                <a:cubicBezTo>
                  <a:pt x="196116" y="606555"/>
                  <a:pt x="233238" y="605629"/>
                  <a:pt x="270344" y="604304"/>
                </a:cubicBezTo>
                <a:cubicBezTo>
                  <a:pt x="279621" y="602979"/>
                  <a:pt x="289792" y="604519"/>
                  <a:pt x="298174" y="600328"/>
                </a:cubicBezTo>
                <a:cubicBezTo>
                  <a:pt x="301922" y="598454"/>
                  <a:pt x="300275" y="592149"/>
                  <a:pt x="302149" y="588401"/>
                </a:cubicBezTo>
                <a:cubicBezTo>
                  <a:pt x="307165" y="578369"/>
                  <a:pt x="310655" y="575919"/>
                  <a:pt x="318052" y="568523"/>
                </a:cubicBezTo>
                <a:cubicBezTo>
                  <a:pt x="342143" y="496248"/>
                  <a:pt x="309064" y="589739"/>
                  <a:pt x="337930" y="524791"/>
                </a:cubicBezTo>
                <a:cubicBezTo>
                  <a:pt x="340149" y="519798"/>
                  <a:pt x="340178" y="514072"/>
                  <a:pt x="341906" y="508888"/>
                </a:cubicBezTo>
                <a:cubicBezTo>
                  <a:pt x="344163" y="502118"/>
                  <a:pt x="347482" y="495740"/>
                  <a:pt x="349857" y="489010"/>
                </a:cubicBezTo>
                <a:cubicBezTo>
                  <a:pt x="355436" y="473203"/>
                  <a:pt x="360459" y="457205"/>
                  <a:pt x="365760" y="441302"/>
                </a:cubicBezTo>
                <a:cubicBezTo>
                  <a:pt x="367085" y="437326"/>
                  <a:pt x="368718" y="433440"/>
                  <a:pt x="369735" y="429375"/>
                </a:cubicBezTo>
                <a:cubicBezTo>
                  <a:pt x="371060" y="424074"/>
                  <a:pt x="372210" y="418727"/>
                  <a:pt x="373711" y="413473"/>
                </a:cubicBezTo>
                <a:cubicBezTo>
                  <a:pt x="374862" y="409444"/>
                  <a:pt x="376745" y="405629"/>
                  <a:pt x="377687" y="401546"/>
                </a:cubicBezTo>
                <a:cubicBezTo>
                  <a:pt x="380726" y="388377"/>
                  <a:pt x="382806" y="375004"/>
                  <a:pt x="385638" y="361789"/>
                </a:cubicBezTo>
                <a:cubicBezTo>
                  <a:pt x="386783" y="356446"/>
                  <a:pt x="388637" y="351263"/>
                  <a:pt x="389614" y="345887"/>
                </a:cubicBezTo>
                <a:cubicBezTo>
                  <a:pt x="399111" y="293651"/>
                  <a:pt x="388547" y="338225"/>
                  <a:pt x="397565" y="302154"/>
                </a:cubicBezTo>
                <a:cubicBezTo>
                  <a:pt x="398890" y="287577"/>
                  <a:pt x="399470" y="272912"/>
                  <a:pt x="401540" y="258422"/>
                </a:cubicBezTo>
                <a:cubicBezTo>
                  <a:pt x="402133" y="254273"/>
                  <a:pt x="404500" y="250561"/>
                  <a:pt x="405516" y="246495"/>
                </a:cubicBezTo>
                <a:cubicBezTo>
                  <a:pt x="407155" y="239940"/>
                  <a:pt x="408465" y="233296"/>
                  <a:pt x="409492" y="226617"/>
                </a:cubicBezTo>
                <a:cubicBezTo>
                  <a:pt x="411117" y="216057"/>
                  <a:pt x="411498" y="205313"/>
                  <a:pt x="413467" y="194812"/>
                </a:cubicBezTo>
                <a:cubicBezTo>
                  <a:pt x="415481" y="184071"/>
                  <a:pt x="419874" y="173825"/>
                  <a:pt x="421419" y="163007"/>
                </a:cubicBezTo>
                <a:cubicBezTo>
                  <a:pt x="423664" y="147291"/>
                  <a:pt x="425493" y="130807"/>
                  <a:pt x="429370" y="115299"/>
                </a:cubicBezTo>
                <a:cubicBezTo>
                  <a:pt x="430386" y="111233"/>
                  <a:pt x="432021" y="107348"/>
                  <a:pt x="433346" y="103372"/>
                </a:cubicBezTo>
                <a:cubicBezTo>
                  <a:pt x="434671" y="95421"/>
                  <a:pt x="435740" y="87422"/>
                  <a:pt x="437321" y="79518"/>
                </a:cubicBezTo>
                <a:cubicBezTo>
                  <a:pt x="444758" y="42330"/>
                  <a:pt x="437694" y="82005"/>
                  <a:pt x="445273" y="51688"/>
                </a:cubicBezTo>
                <a:cubicBezTo>
                  <a:pt x="446912" y="45133"/>
                  <a:pt x="447609" y="38365"/>
                  <a:pt x="449248" y="31810"/>
                </a:cubicBezTo>
                <a:cubicBezTo>
                  <a:pt x="451264" y="23747"/>
                  <a:pt x="453695" y="12633"/>
                  <a:pt x="465151" y="11932"/>
                </a:cubicBezTo>
                <a:cubicBezTo>
                  <a:pt x="526011" y="8206"/>
                  <a:pt x="587071" y="9281"/>
                  <a:pt x="648031" y="7956"/>
                </a:cubicBezTo>
                <a:lnTo>
                  <a:pt x="687787" y="3980"/>
                </a:lnTo>
                <a:cubicBezTo>
                  <a:pt x="726522" y="-324"/>
                  <a:pt x="707842" y="5"/>
                  <a:pt x="727544" y="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6DA6EFB-7974-4DFB-8A10-D5A5C685C087}"/>
              </a:ext>
            </a:extLst>
          </p:cNvPr>
          <p:cNvCxnSpPr>
            <a:cxnSpLocks/>
          </p:cNvCxnSpPr>
          <p:nvPr/>
        </p:nvCxnSpPr>
        <p:spPr>
          <a:xfrm flipV="1">
            <a:off x="6473011" y="2519070"/>
            <a:ext cx="529867" cy="1015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76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119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Cano, Frank</dc:creator>
  <cp:lastModifiedBy>Moharil, Shriram</cp:lastModifiedBy>
  <cp:revision>6</cp:revision>
  <dcterms:created xsi:type="dcterms:W3CDTF">2024-09-16T20:56:20Z</dcterms:created>
  <dcterms:modified xsi:type="dcterms:W3CDTF">2025-05-20T15:50:12Z</dcterms:modified>
</cp:coreProperties>
</file>