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"/>
  </p:notesMasterIdLst>
  <p:sldIdLst>
    <p:sldId id="491" r:id="rId2"/>
  </p:sldIdLst>
  <p:sldSz cx="12801600" cy="9601200" type="A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3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3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3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3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CC33"/>
    <a:srgbClr val="00FF00"/>
    <a:srgbClr val="001900"/>
    <a:srgbClr val="00CC00"/>
    <a:srgbClr val="66FF66"/>
    <a:srgbClr val="009900"/>
    <a:srgbClr val="CC3300"/>
    <a:srgbClr val="FF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深色樣式 1 - 輔色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78" autoAdjust="0"/>
    <p:restoredTop sz="80788" autoAdjust="0"/>
  </p:normalViewPr>
  <p:slideViewPr>
    <p:cSldViewPr>
      <p:cViewPr varScale="1">
        <p:scale>
          <a:sx n="64" d="100"/>
          <a:sy n="64" d="100"/>
        </p:scale>
        <p:origin x="2346" y="78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CF1B6FE-AECB-4D6E-9C7A-F9B53E32EED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F5D340A-787E-4F04-A18E-204F64A1717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A4A4AE49-D637-4A49-8C97-9D0FB672C7D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8455D9EA-3502-43A0-A7F6-A0981EC7494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F6511F63-831B-429F-BCA1-E886A2EB1D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82288D4-5E37-474A-AC24-D5CAD210B77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投影片圖像版面配置區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備忘稿版面配置區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TW" dirty="0" smtClean="0"/>
          </a:p>
        </p:txBody>
      </p:sp>
      <p:sp>
        <p:nvSpPr>
          <p:cNvPr id="1126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FE861C03-24C8-4BEF-9E3E-4410A8516032}" type="slidenum">
              <a:rPr lang="en-US" altLang="zh-TW" smtClean="0"/>
              <a:pPr>
                <a:spcBef>
                  <a:spcPct val="0"/>
                </a:spcBef>
              </a:pPr>
              <a:t>1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2846648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BBE3C0D1-7FE3-458E-B212-0A987A7D02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60375" y="9193213"/>
            <a:ext cx="1115889" cy="29051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4731C-420F-40F9-A616-19FEB7048112}" type="datetime1">
              <a:rPr lang="zh-TW" altLang="en-US"/>
              <a:pPr>
                <a:defRPr/>
              </a:pPr>
              <a:t>2024/5/21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981934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07963"/>
            <a:ext cx="11764962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6888" y="984250"/>
            <a:ext cx="11809412" cy="740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2"/>
            <a:r>
              <a:rPr lang="zh-TW" altLang="en-US" smtClean="0"/>
              <a:t>內文</a:t>
            </a:r>
          </a:p>
        </p:txBody>
      </p:sp>
      <p:sp>
        <p:nvSpPr>
          <p:cNvPr id="142342" name="Rectangle 6">
            <a:extLst>
              <a:ext uri="{FF2B5EF4-FFF2-40B4-BE49-F238E27FC236}">
                <a16:creationId xmlns:a16="http://schemas.microsoft.com/office/drawing/2014/main" id="{BBE3C0D1-7FE3-458E-B212-0A987A7D025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0375" y="9193213"/>
            <a:ext cx="2987675" cy="29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1279525" eaLnBrk="1" hangingPunct="1">
              <a:defRPr sz="1700">
                <a:solidFill>
                  <a:schemeClr val="bg2"/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167154B5-3FA5-4E6E-87E5-EB205425AAD6}" type="datetime1">
              <a:rPr lang="zh-TW" altLang="en-US"/>
              <a:pPr>
                <a:defRPr/>
              </a:pPr>
              <a:t>2024/5/21</a:t>
            </a:fld>
            <a:endParaRPr lang="en-US" altLang="zh-T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133" r:id="rId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1279525" rtl="0" eaLnBrk="0" fontAlgn="base" hangingPunct="0">
        <a:spcBef>
          <a:spcPct val="0"/>
        </a:spcBef>
        <a:spcAft>
          <a:spcPct val="0"/>
        </a:spcAft>
        <a:defRPr kumimoji="1" sz="3400" b="1">
          <a:solidFill>
            <a:schemeClr val="accent2"/>
          </a:solidFill>
          <a:latin typeface="+mj-lt"/>
          <a:ea typeface="+mj-ea"/>
          <a:cs typeface="+mj-cs"/>
        </a:defRPr>
      </a:lvl1pPr>
      <a:lvl2pPr algn="l" defTabSz="1279525" rtl="0" eaLnBrk="0" fontAlgn="base" hangingPunct="0">
        <a:spcBef>
          <a:spcPct val="0"/>
        </a:spcBef>
        <a:spcAft>
          <a:spcPct val="0"/>
        </a:spcAft>
        <a:defRPr kumimoji="1" sz="3400" b="1">
          <a:solidFill>
            <a:schemeClr val="accent2"/>
          </a:solidFill>
          <a:latin typeface="Arial" pitchFamily="34" charset="0"/>
          <a:ea typeface="新細明體" pitchFamily="18" charset="-120"/>
        </a:defRPr>
      </a:lvl2pPr>
      <a:lvl3pPr algn="l" defTabSz="1279525" rtl="0" eaLnBrk="0" fontAlgn="base" hangingPunct="0">
        <a:spcBef>
          <a:spcPct val="0"/>
        </a:spcBef>
        <a:spcAft>
          <a:spcPct val="0"/>
        </a:spcAft>
        <a:defRPr kumimoji="1" sz="3400" b="1">
          <a:solidFill>
            <a:schemeClr val="accent2"/>
          </a:solidFill>
          <a:latin typeface="Arial" pitchFamily="34" charset="0"/>
          <a:ea typeface="新細明體" pitchFamily="18" charset="-120"/>
        </a:defRPr>
      </a:lvl3pPr>
      <a:lvl4pPr algn="l" defTabSz="1279525" rtl="0" eaLnBrk="0" fontAlgn="base" hangingPunct="0">
        <a:spcBef>
          <a:spcPct val="0"/>
        </a:spcBef>
        <a:spcAft>
          <a:spcPct val="0"/>
        </a:spcAft>
        <a:defRPr kumimoji="1" sz="3400" b="1">
          <a:solidFill>
            <a:schemeClr val="accent2"/>
          </a:solidFill>
          <a:latin typeface="Arial" pitchFamily="34" charset="0"/>
          <a:ea typeface="新細明體" pitchFamily="18" charset="-120"/>
        </a:defRPr>
      </a:lvl4pPr>
      <a:lvl5pPr algn="l" defTabSz="1279525" rtl="0" eaLnBrk="0" fontAlgn="base" hangingPunct="0">
        <a:spcBef>
          <a:spcPct val="0"/>
        </a:spcBef>
        <a:spcAft>
          <a:spcPct val="0"/>
        </a:spcAft>
        <a:defRPr kumimoji="1" sz="3400" b="1">
          <a:solidFill>
            <a:schemeClr val="accent2"/>
          </a:solidFill>
          <a:latin typeface="Arial" pitchFamily="34" charset="0"/>
          <a:ea typeface="新細明體" pitchFamily="18" charset="-120"/>
        </a:defRPr>
      </a:lvl5pPr>
      <a:lvl6pPr marL="457200" algn="l" defTabSz="1279525" rtl="0" fontAlgn="base">
        <a:spcBef>
          <a:spcPct val="0"/>
        </a:spcBef>
        <a:spcAft>
          <a:spcPct val="0"/>
        </a:spcAft>
        <a:defRPr kumimoji="1" sz="3400" b="1">
          <a:solidFill>
            <a:schemeClr val="accent2"/>
          </a:solidFill>
          <a:latin typeface="Arial" pitchFamily="34" charset="0"/>
          <a:ea typeface="新細明體" pitchFamily="18" charset="-120"/>
        </a:defRPr>
      </a:lvl6pPr>
      <a:lvl7pPr marL="914400" algn="l" defTabSz="1279525" rtl="0" fontAlgn="base">
        <a:spcBef>
          <a:spcPct val="0"/>
        </a:spcBef>
        <a:spcAft>
          <a:spcPct val="0"/>
        </a:spcAft>
        <a:defRPr kumimoji="1" sz="3400" b="1">
          <a:solidFill>
            <a:schemeClr val="accent2"/>
          </a:solidFill>
          <a:latin typeface="Arial" pitchFamily="34" charset="0"/>
          <a:ea typeface="新細明體" pitchFamily="18" charset="-120"/>
        </a:defRPr>
      </a:lvl7pPr>
      <a:lvl8pPr marL="1371600" algn="l" defTabSz="1279525" rtl="0" fontAlgn="base">
        <a:spcBef>
          <a:spcPct val="0"/>
        </a:spcBef>
        <a:spcAft>
          <a:spcPct val="0"/>
        </a:spcAft>
        <a:defRPr kumimoji="1" sz="3400" b="1">
          <a:solidFill>
            <a:schemeClr val="accent2"/>
          </a:solidFill>
          <a:latin typeface="Arial" pitchFamily="34" charset="0"/>
          <a:ea typeface="新細明體" pitchFamily="18" charset="-120"/>
        </a:defRPr>
      </a:lvl8pPr>
      <a:lvl9pPr marL="1828800" algn="l" defTabSz="1279525" rtl="0" fontAlgn="base">
        <a:spcBef>
          <a:spcPct val="0"/>
        </a:spcBef>
        <a:spcAft>
          <a:spcPct val="0"/>
        </a:spcAft>
        <a:defRPr kumimoji="1" sz="3400" b="1">
          <a:solidFill>
            <a:schemeClr val="accent2"/>
          </a:solidFill>
          <a:latin typeface="Arial" pitchFamily="34" charset="0"/>
          <a:ea typeface="新細明體" pitchFamily="18" charset="-120"/>
        </a:defRPr>
      </a:lvl9pPr>
    </p:titleStyle>
    <p:bodyStyle>
      <a:lvl1pPr marL="250825" indent="-250825" algn="l" defTabSz="1279525" rtl="0" eaLnBrk="0" fontAlgn="base" hangingPunct="0">
        <a:spcBef>
          <a:spcPct val="20000"/>
        </a:spcBef>
        <a:spcAft>
          <a:spcPct val="0"/>
        </a:spcAft>
        <a:buChar char="•"/>
        <a:defRPr kumimoji="1" sz="3900">
          <a:solidFill>
            <a:schemeClr val="tx1"/>
          </a:solidFill>
          <a:latin typeface="+mn-lt"/>
          <a:ea typeface="+mn-ea"/>
          <a:cs typeface="+mn-cs"/>
        </a:defRPr>
      </a:lvl1pPr>
      <a:lvl2pPr marL="501650" indent="-44450" algn="l" defTabSz="1279525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776288" indent="138113" algn="l" defTabSz="1279525" rtl="0" eaLnBrk="0" fontAlgn="base" hangingPunct="0">
        <a:spcBef>
          <a:spcPct val="20000"/>
        </a:spcBef>
        <a:spcAft>
          <a:spcPct val="0"/>
        </a:spcAft>
        <a:buChar char="•"/>
        <a:defRPr kumimoji="1" sz="3900">
          <a:solidFill>
            <a:schemeClr val="tx1"/>
          </a:solidFill>
          <a:latin typeface="+mn-lt"/>
          <a:ea typeface="+mn-ea"/>
        </a:defRPr>
      </a:lvl3pPr>
      <a:lvl4pPr marL="2239963" indent="-319088" algn="l" defTabSz="1279525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4pPr>
      <a:lvl5pPr marL="2879725" indent="-319088" algn="l" defTabSz="1279525" rtl="0" eaLnBrk="0" fontAlgn="base" hangingPunct="0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</a:defRPr>
      </a:lvl5pPr>
      <a:lvl6pPr marL="3336925" indent="-319088" algn="l" defTabSz="1279525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</a:defRPr>
      </a:lvl6pPr>
      <a:lvl7pPr marL="3794125" indent="-319088" algn="l" defTabSz="1279525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</a:defRPr>
      </a:lvl7pPr>
      <a:lvl8pPr marL="4251325" indent="-319088" algn="l" defTabSz="1279525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</a:defRPr>
      </a:lvl8pPr>
      <a:lvl9pPr marL="4708525" indent="-319088" algn="l" defTabSz="1279525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66688"/>
            <a:ext cx="12501562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日期版面配置區 2"/>
          <p:cNvSpPr txBox="1">
            <a:spLocks noGrp="1"/>
          </p:cNvSpPr>
          <p:nvPr/>
        </p:nvSpPr>
        <p:spPr bwMode="auto">
          <a:xfrm>
            <a:off x="11549013" y="9193088"/>
            <a:ext cx="1001477" cy="29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1279525">
              <a:spcBef>
                <a:spcPct val="20000"/>
              </a:spcBef>
              <a:buChar char="•"/>
              <a:defRPr kumimoji="1" sz="39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kumimoji="1" sz="39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B5CA90E-A292-4B23-AAED-9209756DAF20}" type="datetime1">
              <a:rPr lang="zh-TW" altLang="en-US" sz="1700">
                <a:solidFill>
                  <a:schemeClr val="bg2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2024/5/21</a:t>
            </a:fld>
            <a:endParaRPr lang="en-US" altLang="zh-TW" sz="1700" dirty="0">
              <a:solidFill>
                <a:schemeClr val="bg2"/>
              </a:solidFill>
            </a:endParaRPr>
          </a:p>
        </p:txBody>
      </p:sp>
      <p:sp>
        <p:nvSpPr>
          <p:cNvPr id="10244" name="Rectangle 3"/>
          <p:cNvSpPr txBox="1">
            <a:spLocks noChangeArrowheads="1"/>
          </p:cNvSpPr>
          <p:nvPr/>
        </p:nvSpPr>
        <p:spPr bwMode="auto">
          <a:xfrm>
            <a:off x="468313" y="209550"/>
            <a:ext cx="11764962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16" tIns="64008" rIns="128016" bIns="64008" anchor="ctr"/>
          <a:lstStyle>
            <a:lvl1pPr defTabSz="1279525">
              <a:spcBef>
                <a:spcPct val="20000"/>
              </a:spcBef>
              <a:buChar char="•"/>
              <a:defRPr kumimoji="1" sz="39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kumimoji="1" sz="2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kumimoji="1" sz="39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4000" b="1" dirty="0" smtClean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MISRA C 2012 Problem</a:t>
            </a:r>
            <a:endParaRPr lang="en-US" altLang="zh-TW" sz="4000" b="1" dirty="0">
              <a:solidFill>
                <a:schemeClr val="accent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33" y="1367899"/>
            <a:ext cx="5138941" cy="1769143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00" y="3269334"/>
            <a:ext cx="5261326" cy="5059265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4505" y="1367899"/>
            <a:ext cx="3299092" cy="5895370"/>
          </a:xfrm>
          <a:prstGeom prst="rect">
            <a:avLst/>
          </a:prstGeom>
        </p:spPr>
      </p:pic>
      <p:sp>
        <p:nvSpPr>
          <p:cNvPr id="24" name="文字方塊 23"/>
          <p:cNvSpPr txBox="1"/>
          <p:nvPr/>
        </p:nvSpPr>
        <p:spPr>
          <a:xfrm>
            <a:off x="8126660" y="1745238"/>
            <a:ext cx="452338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 algn="just">
              <a:lnSpc>
                <a:spcPts val="2000"/>
              </a:lnSpc>
              <a:buAutoNum type="arabicPeriod"/>
            </a:pP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This 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folder is 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automatically generated during compilation.</a:t>
            </a:r>
          </a:p>
          <a:p>
            <a:pPr marL="180000" indent="-180000" algn="just">
              <a:lnSpc>
                <a:spcPts val="2000"/>
              </a:lnSpc>
              <a:buAutoNum type="arabicPeriod"/>
            </a:pP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This 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folder will be automatically deleted and created during 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compilation.</a:t>
            </a:r>
          </a:p>
        </p:txBody>
      </p:sp>
      <p:sp>
        <p:nvSpPr>
          <p:cNvPr id="19" name="文字方塊 18"/>
          <p:cNvSpPr txBox="1"/>
          <p:nvPr/>
        </p:nvSpPr>
        <p:spPr>
          <a:xfrm>
            <a:off x="1461852" y="8112576"/>
            <a:ext cx="4200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This 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variable is defined in 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“</a:t>
            </a:r>
            <a:r>
              <a:rPr lang="en-US" altLang="zh-TW" sz="1400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ti_board_open_close.c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”.</a:t>
            </a:r>
            <a:endParaRPr lang="en-US" altLang="zh-TW" sz="1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cxnSp>
        <p:nvCxnSpPr>
          <p:cNvPr id="21" name="直線單箭頭接點 20"/>
          <p:cNvCxnSpPr/>
          <p:nvPr/>
        </p:nvCxnSpPr>
        <p:spPr bwMode="auto">
          <a:xfrm flipH="1" flipV="1">
            <a:off x="3146064" y="7824545"/>
            <a:ext cx="91895" cy="28803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直線單箭頭接點 25"/>
          <p:cNvCxnSpPr/>
          <p:nvPr/>
        </p:nvCxnSpPr>
        <p:spPr bwMode="auto">
          <a:xfrm>
            <a:off x="3237959" y="7752536"/>
            <a:ext cx="2815501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" name="直線單箭頭接點 40"/>
          <p:cNvCxnSpPr/>
          <p:nvPr/>
        </p:nvCxnSpPr>
        <p:spPr bwMode="auto">
          <a:xfrm flipV="1">
            <a:off x="6040760" y="3707388"/>
            <a:ext cx="0" cy="403244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線單箭頭接點 45"/>
          <p:cNvCxnSpPr/>
          <p:nvPr/>
        </p:nvCxnSpPr>
        <p:spPr bwMode="auto">
          <a:xfrm>
            <a:off x="6040760" y="3715325"/>
            <a:ext cx="327309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直線單箭頭接點 51"/>
          <p:cNvCxnSpPr/>
          <p:nvPr/>
        </p:nvCxnSpPr>
        <p:spPr bwMode="auto">
          <a:xfrm flipV="1">
            <a:off x="6764717" y="2423944"/>
            <a:ext cx="1361943" cy="84539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3" name="圖片 5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3803" y="3000008"/>
            <a:ext cx="4186687" cy="2050132"/>
          </a:xfrm>
          <a:prstGeom prst="rect">
            <a:avLst/>
          </a:prstGeom>
        </p:spPr>
      </p:pic>
      <p:cxnSp>
        <p:nvCxnSpPr>
          <p:cNvPr id="68" name="直線單箭頭接點 67"/>
          <p:cNvCxnSpPr/>
          <p:nvPr/>
        </p:nvCxnSpPr>
        <p:spPr bwMode="auto">
          <a:xfrm>
            <a:off x="7725519" y="3702585"/>
            <a:ext cx="620760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文字方塊 35"/>
          <p:cNvSpPr txBox="1"/>
          <p:nvPr/>
        </p:nvSpPr>
        <p:spPr>
          <a:xfrm>
            <a:off x="8561040" y="8484235"/>
            <a:ext cx="2664296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000"/>
              </a:lnSpc>
            </a:pPr>
            <a:r>
              <a:rPr lang="en-US" altLang="zh-TW" sz="16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Can this problem be solved</a:t>
            </a:r>
            <a:r>
              <a:rPr lang="en-US" altLang="zh-TW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5" name="矩形 24"/>
          <p:cNvSpPr/>
          <p:nvPr/>
        </p:nvSpPr>
        <p:spPr bwMode="auto">
          <a:xfrm>
            <a:off x="443186" y="3702585"/>
            <a:ext cx="2916089" cy="449551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795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8" name="文字方塊 37"/>
          <p:cNvSpPr txBox="1"/>
          <p:nvPr/>
        </p:nvSpPr>
        <p:spPr>
          <a:xfrm>
            <a:off x="496888" y="4301500"/>
            <a:ext cx="31239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This 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is the message of 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MISRA Rule 8.6.</a:t>
            </a:r>
            <a:endParaRPr lang="en-US" altLang="zh-TW" sz="1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cxnSp>
        <p:nvCxnSpPr>
          <p:cNvPr id="39" name="直線單箭頭接點 38"/>
          <p:cNvCxnSpPr/>
          <p:nvPr/>
        </p:nvCxnSpPr>
        <p:spPr bwMode="auto">
          <a:xfrm flipH="1" flipV="1">
            <a:off x="2058866" y="4209286"/>
            <a:ext cx="1" cy="163449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文字方塊 21"/>
          <p:cNvSpPr txBox="1"/>
          <p:nvPr/>
        </p:nvSpPr>
        <p:spPr>
          <a:xfrm>
            <a:off x="8384872" y="5160248"/>
            <a:ext cx="426517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TW" sz="1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Questions are as </a:t>
            </a:r>
            <a:r>
              <a:rPr lang="en-US" altLang="zh-TW" sz="1400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follows:</a:t>
            </a:r>
          </a:p>
          <a:p>
            <a:pPr marL="180000" indent="-180000" algn="just">
              <a:lnSpc>
                <a:spcPct val="150000"/>
              </a:lnSpc>
              <a:buAutoNum type="arabicPeriod"/>
            </a:pP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MISRA Rule 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8.6 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tells 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me that the global variable 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“</a:t>
            </a:r>
            <a:r>
              <a:rPr lang="en-US" altLang="zh-TW" sz="1400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gFlashHandle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” is undefined.</a:t>
            </a:r>
          </a:p>
          <a:p>
            <a:pPr marL="180000" indent="-180000" algn="just">
              <a:lnSpc>
                <a:spcPct val="150000"/>
              </a:lnSpc>
              <a:buFontTx/>
              <a:buAutoNum type="arabicPeriod"/>
            </a:pP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This 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variable is defined in “</a:t>
            </a:r>
            <a:r>
              <a:rPr lang="en-US" altLang="zh-TW" sz="14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ti_board_open_close.c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”.</a:t>
            </a:r>
          </a:p>
          <a:p>
            <a:pPr marL="180000" indent="-180000" algn="just">
              <a:lnSpc>
                <a:spcPct val="150000"/>
              </a:lnSpc>
              <a:buFontTx/>
              <a:buAutoNum type="arabicPeriod"/>
            </a:pP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This folder will be automatically deleted and created during compilation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. </a:t>
            </a:r>
            <a:endParaRPr lang="en-US" altLang="zh-TW" sz="1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180000" indent="-180000" algn="just">
              <a:lnSpc>
                <a:spcPct val="150000"/>
              </a:lnSpc>
              <a:buAutoNum type="arabicPeriod"/>
            </a:pP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Even if we modify the content of 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“</a:t>
            </a:r>
            <a:r>
              <a:rPr lang="en-US" altLang="zh-TW" sz="1400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ti_board_open_close.c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”, 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once the compilation is 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executed. 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I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 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will be set to the system settings, so 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MISRA Rule 8.6 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cannot be solved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3" name="文字方塊 22"/>
          <p:cNvSpPr txBox="1"/>
          <p:nvPr/>
        </p:nvSpPr>
        <p:spPr>
          <a:xfrm>
            <a:off x="3331200" y="3779830"/>
            <a:ext cx="2664296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000"/>
              </a:lnSpc>
            </a:pPr>
            <a:r>
              <a:rPr lang="en-US" altLang="zh-TW" sz="16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Can this problem be solved</a:t>
            </a:r>
            <a:r>
              <a:rPr lang="en-US" altLang="zh-TW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78053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2795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2795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119762</TotalTime>
  <Words>126</Words>
  <Application>Microsoft Office PowerPoint</Application>
  <PresentationFormat>A3 紙張 (297x420 公釐)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新細明體</vt:lpstr>
      <vt:lpstr>標楷體</vt:lpstr>
      <vt:lpstr>Arial</vt:lpstr>
      <vt:lpstr>Times New Roman</vt:lpstr>
      <vt:lpstr>1_預設簡報設計</vt:lpstr>
      <vt:lpstr>PowerPoint 簡報</vt:lpstr>
    </vt:vector>
  </TitlesOfParts>
  <Company>UMEC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status Report</dc:title>
  <dc:creator>Bruce Chen</dc:creator>
  <cp:lastModifiedBy>TW-4820-張威</cp:lastModifiedBy>
  <cp:revision>4459</cp:revision>
  <dcterms:created xsi:type="dcterms:W3CDTF">2012-02-13T10:02:08Z</dcterms:created>
  <dcterms:modified xsi:type="dcterms:W3CDTF">2024-05-21T06:18:26Z</dcterms:modified>
</cp:coreProperties>
</file>