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099688-5457-B3FA-822A-C8256B7AD0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D75AA97-8E8C-A703-F5E7-A4052C42A4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EBA8DF-4855-59A3-C7E0-088A163DA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13D5-4317-4B75-89C5-D0DAEEEF035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2B116B-F7D5-E236-30E3-BC6F05A16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E73B6D-5326-5FC4-9766-5FF3BC0B8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227B-CC98-402E-A3A0-2BC1BDBD1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949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6C6B39-AA01-CBD1-11CA-6B1798887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D9C44C3-B668-EF4F-5691-8472A0D9EE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B0CA39-8F46-6733-DCF7-445519E3B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13D5-4317-4B75-89C5-D0DAEEEF035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CE8EEE-44BE-6168-9368-1A618B2FE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306E49-785A-9F75-A077-AA86E4A17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227B-CC98-402E-A3A0-2BC1BDBD1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5F01C29-A09E-4D93-F213-031A2F2542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4CBE370-B5A4-D965-03FA-C12DAAE88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6E0061-C506-8554-59DE-AE7E42DC4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13D5-4317-4B75-89C5-D0DAEEEF035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5E177E-6F5F-AB2B-D3F6-F07268E48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D9693D-B5CD-CCED-D41B-96E7EA50A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227B-CC98-402E-A3A0-2BC1BDBD1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196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FE2E95-A0ED-DA1E-79D3-5BCC98830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86991E-0AA2-8C94-F366-D6D7F57EB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4BAEE2-1439-1D55-3357-5AE7B5287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13D5-4317-4B75-89C5-D0DAEEEF035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4A6B73-3AE1-15F7-8386-577DBC3DF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A58765-35B0-8F3F-6F8B-B34A249AA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227B-CC98-402E-A3A0-2BC1BDBD1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0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B6D4F1-3F61-FBB4-6413-944531B88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ACCD5C-D81A-2B17-3DD5-426EF69D3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D44690-EBF0-9AA5-D4AA-FF64062BC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13D5-4317-4B75-89C5-D0DAEEEF035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8EDB3A-D0EF-628F-C77D-2AE401127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E311BD-8FBF-18FE-E779-D8C07B203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227B-CC98-402E-A3A0-2BC1BDBD1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80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BD789E-6068-B5CF-3212-6ECB6CA18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67CF00-0DBD-BE7A-EAE2-627ACF13F7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FF39487-9688-27CA-E725-F517862C16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44A893E-1B32-2072-CF7B-4101ED1C9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13D5-4317-4B75-89C5-D0DAEEEF035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6C46B5-1584-6089-5757-0310C58F3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07F7503-2872-B7E0-C3D5-E4F19ADE0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227B-CC98-402E-A3A0-2BC1BDBD1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837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AC2F53-45C9-6751-0E8C-BBCCE8B29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2363AB8-A044-1C2A-5289-B86633B9C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2DE6D07-9E3E-DF56-B686-115740536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786F90A-1AAF-A501-E97F-A5E4A6DCFF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55835B-FC6F-0965-16EB-FC91EE39B9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F4469DC-7F65-EC30-0BC2-696C33790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13D5-4317-4B75-89C5-D0DAEEEF035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48D4221-D72F-5562-BAA0-D3167F2C0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CD2DC8-7842-8D62-0B7B-331B7E9C2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227B-CC98-402E-A3A0-2BC1BDBD1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577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429859-138B-7997-3639-D39E3A107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0C0248D-A961-9005-B451-E338AFFE2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13D5-4317-4B75-89C5-D0DAEEEF035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C71173A-96C9-6A4B-FFB7-6C49A1463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0464351-75A5-D17C-A11C-4F9D2C43B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227B-CC98-402E-A3A0-2BC1BDBD1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749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B9B5E90-6720-82D4-5B64-68E43B549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13D5-4317-4B75-89C5-D0DAEEEF035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7D80E0E-F06D-8C0A-7561-DCAD54B7B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F76F90A-2FFD-8DA9-CD24-EB4C921D0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227B-CC98-402E-A3A0-2BC1BDBD1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3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3B32E-451C-DF0C-FA9A-40ECB5C2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F2D54F-4632-DF26-8081-2A8497091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C3CEFC4-3AEF-BFE9-F96B-E576D8B2BC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F6E866-E5A9-629D-58A5-218B5D1F1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13D5-4317-4B75-89C5-D0DAEEEF035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900CFAB-D17D-807A-20D6-86848E114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F035E0A-E9E6-3102-7AB3-F152AC6D8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227B-CC98-402E-A3A0-2BC1BDBD1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99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F90362-8098-FE3B-D60F-55A26C5C1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B56D0C2-9C7E-F4BC-C3AC-A6813744FB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257DC93-8249-2194-9B53-95AF9E2A3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957AAA5-D422-8307-61DD-F9313B0F3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13D5-4317-4B75-89C5-D0DAEEEF035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08DAB2-87EA-5CE7-6DA6-29757E0A7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889555-D91D-B576-2227-F96DE0C42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227B-CC98-402E-A3A0-2BC1BDBD1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810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2EDA62C-6FD8-1696-DFDF-2DC51B8D0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627F30-130C-633C-8A00-2EA06EA3FD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693746-D0A7-76E3-15BE-F36F987112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4C13D5-4317-4B75-89C5-D0DAEEEF0350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173A53-7D2B-D8F6-06E4-CEC18224AF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0C638E-EA1E-F85B-C5B5-B898DC2BEC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F9227B-CC98-402E-A3A0-2BC1BDBD1E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35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4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E5356F-E5D3-4879-E8EF-F0B996879451}"/>
              </a:ext>
            </a:extLst>
          </p:cNvPr>
          <p:cNvSpPr txBox="1"/>
          <p:nvPr/>
        </p:nvSpPr>
        <p:spPr>
          <a:xfrm>
            <a:off x="409303" y="209000"/>
            <a:ext cx="3512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AM275-AWE-SDK_11.01.16.06</a:t>
            </a:r>
          </a:p>
          <a:p>
            <a:r>
              <a:rPr lang="en-US" altLang="ja-JP" dirty="0"/>
              <a:t>Multi-Zone Audio </a:t>
            </a:r>
            <a:r>
              <a:rPr lang="en-US" altLang="ja-JP" b="1" dirty="0"/>
              <a:t>without AVB</a:t>
            </a:r>
            <a:endParaRPr kumimoji="1" lang="ja-JP" altLang="en-US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8CB2B6-8324-F15E-E58F-33763BA87967}"/>
              </a:ext>
            </a:extLst>
          </p:cNvPr>
          <p:cNvSpPr txBox="1"/>
          <p:nvPr/>
        </p:nvSpPr>
        <p:spPr>
          <a:xfrm>
            <a:off x="6409526" y="209000"/>
            <a:ext cx="3512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AM275-AWE-SDK_11.01.16.06</a:t>
            </a:r>
          </a:p>
          <a:p>
            <a:r>
              <a:rPr lang="en-US" altLang="ja-JP" dirty="0"/>
              <a:t>Multi-Zone Audio </a:t>
            </a:r>
            <a:r>
              <a:rPr lang="en-US" altLang="ja-JP" b="1" dirty="0"/>
              <a:t>with AVB</a:t>
            </a:r>
            <a:endParaRPr kumimoji="1" lang="ja-JP" altLang="en-US" b="1" dirty="0"/>
          </a:p>
        </p:txBody>
      </p:sp>
      <p:graphicFrame>
        <p:nvGraphicFramePr>
          <p:cNvPr id="6" name="オブジェクト 5">
            <a:extLst>
              <a:ext uri="{FF2B5EF4-FFF2-40B4-BE49-F238E27FC236}">
                <a16:creationId xmlns:a16="http://schemas.microsoft.com/office/drawing/2014/main" id="{0660F865-7AEC-2A45-B8E2-A69724FBE7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3105958"/>
              </p:ext>
            </p:extLst>
          </p:nvPr>
        </p:nvGraphicFramePr>
        <p:xfrm>
          <a:off x="1364886" y="1519505"/>
          <a:ext cx="17716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パッケージャー シェル オブジェクト" showAsIcon="1" r:id="rId2" imgW="1771916" imgH="514350" progId="Package">
                  <p:embed/>
                </p:oleObj>
              </mc:Choice>
              <mc:Fallback>
                <p:oleObj name="パッケージャー シェル オブジェクト" showAsIcon="1" r:id="rId2" imgW="1771916" imgH="51435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64886" y="1519505"/>
                        <a:ext cx="1771650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オブジェクト 6">
            <a:extLst>
              <a:ext uri="{FF2B5EF4-FFF2-40B4-BE49-F238E27FC236}">
                <a16:creationId xmlns:a16="http://schemas.microsoft.com/office/drawing/2014/main" id="{953AD684-2D86-9FFC-A50E-B5A1D897D5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325638"/>
              </p:ext>
            </p:extLst>
          </p:nvPr>
        </p:nvGraphicFramePr>
        <p:xfrm>
          <a:off x="7581765" y="1519505"/>
          <a:ext cx="15525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パッケージャー シェル オブジェクト" showAsIcon="1" r:id="rId4" imgW="1552353" imgH="514350" progId="Package">
                  <p:embed/>
                </p:oleObj>
              </mc:Choice>
              <mc:Fallback>
                <p:oleObj name="パッケージャー シェル オブジェクト" showAsIcon="1" r:id="rId4" imgW="1552353" imgH="51435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81765" y="1519505"/>
                        <a:ext cx="1552575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図 7">
            <a:extLst>
              <a:ext uri="{FF2B5EF4-FFF2-40B4-BE49-F238E27FC236}">
                <a16:creationId xmlns:a16="http://schemas.microsoft.com/office/drawing/2014/main" id="{C439ACF2-0401-2564-5128-C8EDEE288A2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8490" y="2499352"/>
            <a:ext cx="5376092" cy="4032069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27D7A09B-C6B3-D1CB-9B1E-AB938DCF76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2253" y="2499353"/>
            <a:ext cx="5376092" cy="4032069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E64DF0A-5D58-6A63-BACF-4532FC034F44}"/>
              </a:ext>
            </a:extLst>
          </p:cNvPr>
          <p:cNvSpPr txBox="1"/>
          <p:nvPr/>
        </p:nvSpPr>
        <p:spPr>
          <a:xfrm>
            <a:off x="409303" y="2237742"/>
            <a:ext cx="19656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/>
              <a:t>B</a:t>
            </a:r>
            <a:r>
              <a:rPr kumimoji="1" lang="en-US" altLang="ja-JP" sz="1100" dirty="0"/>
              <a:t>ottom half is a zoom view.</a:t>
            </a:r>
            <a:endParaRPr kumimoji="1" lang="ja-JP" altLang="en-US" sz="11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9FE00F6-E895-AC74-F38C-ECB02B7C6D75}"/>
              </a:ext>
            </a:extLst>
          </p:cNvPr>
          <p:cNvSpPr txBox="1"/>
          <p:nvPr/>
        </p:nvSpPr>
        <p:spPr>
          <a:xfrm>
            <a:off x="6387745" y="2237742"/>
            <a:ext cx="19656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/>
              <a:t>B</a:t>
            </a:r>
            <a:r>
              <a:rPr kumimoji="1" lang="en-US" altLang="ja-JP" sz="1100" dirty="0"/>
              <a:t>ottom half is a zoom view.</a:t>
            </a:r>
            <a:endParaRPr kumimoji="1" lang="ja-JP" altLang="en-US" sz="11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32F74C7-A916-F735-90AC-F118F78D0CB9}"/>
              </a:ext>
            </a:extLst>
          </p:cNvPr>
          <p:cNvSpPr txBox="1"/>
          <p:nvPr/>
        </p:nvSpPr>
        <p:spPr>
          <a:xfrm>
            <a:off x="448490" y="2834044"/>
            <a:ext cx="16257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>
                <a:solidFill>
                  <a:srgbClr val="FFFF00"/>
                </a:solidFill>
              </a:rPr>
              <a:t>MCASP0_ACLKX/N19</a:t>
            </a:r>
            <a:endParaRPr kumimoji="1" lang="ja-JP" altLang="en-US" sz="1100" dirty="0">
              <a:solidFill>
                <a:srgbClr val="FFFF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8A168C9-7955-B11B-9C49-001ACDF53218}"/>
              </a:ext>
            </a:extLst>
          </p:cNvPr>
          <p:cNvSpPr txBox="1"/>
          <p:nvPr/>
        </p:nvSpPr>
        <p:spPr>
          <a:xfrm>
            <a:off x="6416161" y="2834044"/>
            <a:ext cx="16257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>
                <a:solidFill>
                  <a:srgbClr val="FFFF00"/>
                </a:solidFill>
              </a:rPr>
              <a:t>MCASP0_ACLKX/N19</a:t>
            </a:r>
            <a:endParaRPr kumimoji="1" lang="ja-JP" altLang="en-US" sz="1100" dirty="0">
              <a:solidFill>
                <a:srgbClr val="FFFF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E0DE083-4981-B466-9BD7-C40E39D4D4F2}"/>
              </a:ext>
            </a:extLst>
          </p:cNvPr>
          <p:cNvSpPr txBox="1"/>
          <p:nvPr/>
        </p:nvSpPr>
        <p:spPr>
          <a:xfrm>
            <a:off x="448490" y="3377917"/>
            <a:ext cx="15440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>
                <a:solidFill>
                  <a:schemeClr val="accent6"/>
                </a:solidFill>
              </a:rPr>
              <a:t>MCASP0_AFSX/M19</a:t>
            </a:r>
            <a:endParaRPr kumimoji="1" lang="ja-JP" altLang="en-US" sz="1100" dirty="0">
              <a:solidFill>
                <a:schemeClr val="accent6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54960B-DA56-73BD-C339-4498190B8926}"/>
              </a:ext>
            </a:extLst>
          </p:cNvPr>
          <p:cNvSpPr txBox="1"/>
          <p:nvPr/>
        </p:nvSpPr>
        <p:spPr>
          <a:xfrm>
            <a:off x="6425964" y="3385622"/>
            <a:ext cx="15440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>
                <a:solidFill>
                  <a:schemeClr val="accent6"/>
                </a:solidFill>
              </a:rPr>
              <a:t>MCASP0_AFSX/M19</a:t>
            </a:r>
            <a:endParaRPr kumimoji="1" lang="ja-JP" altLang="en-US" sz="1100" dirty="0">
              <a:solidFill>
                <a:schemeClr val="accent6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877EB31-13D7-7A72-BCA2-E952DF190FE2}"/>
              </a:ext>
            </a:extLst>
          </p:cNvPr>
          <p:cNvSpPr txBox="1"/>
          <p:nvPr/>
        </p:nvSpPr>
        <p:spPr>
          <a:xfrm>
            <a:off x="448490" y="3833452"/>
            <a:ext cx="15199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>
                <a:solidFill>
                  <a:schemeClr val="accent5"/>
                </a:solidFill>
              </a:rPr>
              <a:t>MCASP0_AXR0/N17</a:t>
            </a:r>
            <a:endParaRPr kumimoji="1" lang="ja-JP" altLang="en-US" sz="1100" dirty="0">
              <a:solidFill>
                <a:schemeClr val="accent5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E3130AF-87F2-FE02-ED6D-F173942E7851}"/>
              </a:ext>
            </a:extLst>
          </p:cNvPr>
          <p:cNvSpPr txBox="1"/>
          <p:nvPr/>
        </p:nvSpPr>
        <p:spPr>
          <a:xfrm>
            <a:off x="6425964" y="3841157"/>
            <a:ext cx="15440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>
                <a:solidFill>
                  <a:schemeClr val="accent5"/>
                </a:solidFill>
              </a:rPr>
              <a:t>MCASP0_AXR0/N17</a:t>
            </a:r>
            <a:endParaRPr lang="ja-JP" altLang="en-US" sz="11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909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パッケージ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菅井 卓 Taku Sugai</dc:creator>
  <cp:lastModifiedBy>菅井 卓 Taku Sugai</cp:lastModifiedBy>
  <cp:revision>1</cp:revision>
  <dcterms:created xsi:type="dcterms:W3CDTF">2025-08-29T03:15:33Z</dcterms:created>
  <dcterms:modified xsi:type="dcterms:W3CDTF">2025-08-29T03:30:04Z</dcterms:modified>
</cp:coreProperties>
</file>