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50FB0-00B3-4E65-BC51-0B91DE04FC40}" type="datetimeFigureOut">
              <a:rPr kumimoji="1" lang="ja-JP" altLang="en-US" smtClean="0"/>
              <a:t>2016/1/21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A18C1-A138-4A2E-84B0-8E0252E34F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6978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50FB0-00B3-4E65-BC51-0B91DE04FC40}" type="datetimeFigureOut">
              <a:rPr kumimoji="1" lang="ja-JP" altLang="en-US" smtClean="0"/>
              <a:t>2016/1/21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A18C1-A138-4A2E-84B0-8E0252E34F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07287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50FB0-00B3-4E65-BC51-0B91DE04FC40}" type="datetimeFigureOut">
              <a:rPr kumimoji="1" lang="ja-JP" altLang="en-US" smtClean="0"/>
              <a:t>2016/1/21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A18C1-A138-4A2E-84B0-8E0252E34F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1715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50FB0-00B3-4E65-BC51-0B91DE04FC40}" type="datetimeFigureOut">
              <a:rPr kumimoji="1" lang="ja-JP" altLang="en-US" smtClean="0"/>
              <a:t>2016/1/21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A18C1-A138-4A2E-84B0-8E0252E34F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5492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50FB0-00B3-4E65-BC51-0B91DE04FC40}" type="datetimeFigureOut">
              <a:rPr kumimoji="1" lang="ja-JP" altLang="en-US" smtClean="0"/>
              <a:t>2016/1/21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A18C1-A138-4A2E-84B0-8E0252E34F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9175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50FB0-00B3-4E65-BC51-0B91DE04FC40}" type="datetimeFigureOut">
              <a:rPr kumimoji="1" lang="ja-JP" altLang="en-US" smtClean="0"/>
              <a:t>2016/1/21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A18C1-A138-4A2E-84B0-8E0252E34F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09171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50FB0-00B3-4E65-BC51-0B91DE04FC40}" type="datetimeFigureOut">
              <a:rPr kumimoji="1" lang="ja-JP" altLang="en-US" smtClean="0"/>
              <a:t>2016/1/21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A18C1-A138-4A2E-84B0-8E0252E34F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0244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50FB0-00B3-4E65-BC51-0B91DE04FC40}" type="datetimeFigureOut">
              <a:rPr kumimoji="1" lang="ja-JP" altLang="en-US" smtClean="0"/>
              <a:t>2016/1/21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A18C1-A138-4A2E-84B0-8E0252E34F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414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50FB0-00B3-4E65-BC51-0B91DE04FC40}" type="datetimeFigureOut">
              <a:rPr kumimoji="1" lang="ja-JP" altLang="en-US" smtClean="0"/>
              <a:t>2016/1/21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A18C1-A138-4A2E-84B0-8E0252E34F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1176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50FB0-00B3-4E65-BC51-0B91DE04FC40}" type="datetimeFigureOut">
              <a:rPr kumimoji="1" lang="ja-JP" altLang="en-US" smtClean="0"/>
              <a:t>2016/1/21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A18C1-A138-4A2E-84B0-8E0252E34F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5814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50FB0-00B3-4E65-BC51-0B91DE04FC40}" type="datetimeFigureOut">
              <a:rPr kumimoji="1" lang="ja-JP" altLang="en-US" smtClean="0"/>
              <a:t>2016/1/21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A18C1-A138-4A2E-84B0-8E0252E34F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082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050FB0-00B3-4E65-BC51-0B91DE04FC40}" type="datetimeFigureOut">
              <a:rPr kumimoji="1" lang="ja-JP" altLang="en-US" smtClean="0"/>
              <a:t>2016/1/21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9A18C1-A138-4A2E-84B0-8E0252E34F7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4751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547664" y="1124744"/>
            <a:ext cx="2160240" cy="49685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en-US" altLang="ja-JP" dirty="0" smtClean="0"/>
              <a:t>AM572x</a:t>
            </a:r>
            <a:endParaRPr kumimoji="1" lang="ja-JP" altLang="en-US" dirty="0"/>
          </a:p>
        </p:txBody>
      </p:sp>
      <p:sp>
        <p:nvSpPr>
          <p:cNvPr id="5" name="正方形/長方形 4"/>
          <p:cNvSpPr/>
          <p:nvPr/>
        </p:nvSpPr>
        <p:spPr>
          <a:xfrm>
            <a:off x="2135254" y="3331993"/>
            <a:ext cx="1116124" cy="108431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altLang="ja-JP" dirty="0" smtClean="0"/>
              <a:t>PCIe_SS1</a:t>
            </a:r>
            <a:endParaRPr kumimoji="1" lang="ja-JP" altLang="en-US" dirty="0"/>
          </a:p>
        </p:txBody>
      </p:sp>
      <p:sp>
        <p:nvSpPr>
          <p:cNvPr id="6" name="正方形/長方形 5"/>
          <p:cNvSpPr/>
          <p:nvPr/>
        </p:nvSpPr>
        <p:spPr>
          <a:xfrm>
            <a:off x="2131746" y="4772153"/>
            <a:ext cx="1116124" cy="108431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altLang="ja-JP" dirty="0" smtClean="0"/>
              <a:t>PCIe_SS2</a:t>
            </a:r>
            <a:endParaRPr kumimoji="1" lang="ja-JP" altLang="en-US" dirty="0"/>
          </a:p>
        </p:txBody>
      </p:sp>
      <p:cxnSp>
        <p:nvCxnSpPr>
          <p:cNvPr id="8" name="直線コネクタ 7"/>
          <p:cNvCxnSpPr/>
          <p:nvPr/>
        </p:nvCxnSpPr>
        <p:spPr>
          <a:xfrm>
            <a:off x="3251378" y="3620025"/>
            <a:ext cx="2616766" cy="0"/>
          </a:xfrm>
          <a:prstGeom prst="line">
            <a:avLst/>
          </a:prstGeom>
          <a:ln w="57150">
            <a:solidFill>
              <a:srgbClr val="FFC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/>
          <p:nvPr/>
        </p:nvCxnSpPr>
        <p:spPr>
          <a:xfrm>
            <a:off x="3251378" y="3789040"/>
            <a:ext cx="2616766" cy="0"/>
          </a:xfrm>
          <a:prstGeom prst="line">
            <a:avLst/>
          </a:prstGeom>
          <a:ln w="57150">
            <a:solidFill>
              <a:srgbClr val="FFC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/>
          <p:cNvCxnSpPr/>
          <p:nvPr/>
        </p:nvCxnSpPr>
        <p:spPr>
          <a:xfrm>
            <a:off x="3247870" y="3941440"/>
            <a:ext cx="2616766" cy="0"/>
          </a:xfrm>
          <a:prstGeom prst="line">
            <a:avLst/>
          </a:prstGeom>
          <a:ln w="57150">
            <a:solidFill>
              <a:srgbClr val="92D05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/>
          <p:cNvCxnSpPr/>
          <p:nvPr/>
        </p:nvCxnSpPr>
        <p:spPr>
          <a:xfrm>
            <a:off x="3247870" y="4122154"/>
            <a:ext cx="2616766" cy="0"/>
          </a:xfrm>
          <a:prstGeom prst="line">
            <a:avLst/>
          </a:prstGeom>
          <a:ln w="57150">
            <a:solidFill>
              <a:srgbClr val="92D05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/>
          <p:cNvCxnSpPr/>
          <p:nvPr/>
        </p:nvCxnSpPr>
        <p:spPr>
          <a:xfrm>
            <a:off x="3251378" y="5231127"/>
            <a:ext cx="2616766" cy="0"/>
          </a:xfrm>
          <a:prstGeom prst="line">
            <a:avLst/>
          </a:prstGeom>
          <a:ln w="57150">
            <a:solidFill>
              <a:srgbClr val="FFC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/>
          <p:cNvCxnSpPr/>
          <p:nvPr/>
        </p:nvCxnSpPr>
        <p:spPr>
          <a:xfrm>
            <a:off x="3251378" y="5400142"/>
            <a:ext cx="2616766" cy="0"/>
          </a:xfrm>
          <a:prstGeom prst="line">
            <a:avLst/>
          </a:prstGeom>
          <a:ln w="57150">
            <a:solidFill>
              <a:srgbClr val="FFC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>
            <a:off x="3247870" y="5552542"/>
            <a:ext cx="2616766" cy="0"/>
          </a:xfrm>
          <a:prstGeom prst="line">
            <a:avLst/>
          </a:prstGeom>
          <a:ln w="57150">
            <a:solidFill>
              <a:srgbClr val="92D05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/>
          <p:cNvCxnSpPr/>
          <p:nvPr/>
        </p:nvCxnSpPr>
        <p:spPr>
          <a:xfrm>
            <a:off x="3247870" y="5733256"/>
            <a:ext cx="2616766" cy="0"/>
          </a:xfrm>
          <a:prstGeom prst="line">
            <a:avLst/>
          </a:prstGeom>
          <a:ln w="57150">
            <a:solidFill>
              <a:srgbClr val="92D05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正方形/長方形 15"/>
          <p:cNvSpPr/>
          <p:nvPr/>
        </p:nvSpPr>
        <p:spPr>
          <a:xfrm>
            <a:off x="5868144" y="2348040"/>
            <a:ext cx="1116124" cy="2068265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altLang="ja-JP" dirty="0" smtClean="0"/>
              <a:t>RC</a:t>
            </a:r>
          </a:p>
        </p:txBody>
      </p:sp>
      <p:sp>
        <p:nvSpPr>
          <p:cNvPr id="17" name="正方形/長方形 16"/>
          <p:cNvSpPr/>
          <p:nvPr/>
        </p:nvSpPr>
        <p:spPr>
          <a:xfrm>
            <a:off x="5864636" y="4700145"/>
            <a:ext cx="1116124" cy="1321143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altLang="ja-JP" dirty="0" smtClean="0"/>
              <a:t>EP</a:t>
            </a:r>
            <a:endParaRPr kumimoji="1" lang="ja-JP" altLang="en-US" dirty="0"/>
          </a:p>
        </p:txBody>
      </p:sp>
      <p:sp>
        <p:nvSpPr>
          <p:cNvPr id="20" name="正方形/長方形 19"/>
          <p:cNvSpPr/>
          <p:nvPr/>
        </p:nvSpPr>
        <p:spPr>
          <a:xfrm>
            <a:off x="2114365" y="2420888"/>
            <a:ext cx="1230520" cy="57606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APLL </a:t>
            </a:r>
            <a:r>
              <a:rPr kumimoji="1" lang="en-US" altLang="ja-JP" dirty="0" err="1" smtClean="0"/>
              <a:t>PCIe</a:t>
            </a:r>
            <a:endParaRPr kumimoji="1" lang="en-US" altLang="ja-JP" dirty="0" smtClean="0"/>
          </a:p>
          <a:p>
            <a:pPr algn="ctr"/>
            <a:r>
              <a:rPr lang="en-US" altLang="ja-JP" dirty="0" smtClean="0"/>
              <a:t>2.5GHz</a:t>
            </a:r>
            <a:endParaRPr kumimoji="1" lang="ja-JP" altLang="en-US" dirty="0"/>
          </a:p>
        </p:txBody>
      </p:sp>
      <p:cxnSp>
        <p:nvCxnSpPr>
          <p:cNvPr id="22" name="カギ線コネクタ 21"/>
          <p:cNvCxnSpPr>
            <a:stCxn id="20" idx="1"/>
            <a:endCxn id="5" idx="1"/>
          </p:cNvCxnSpPr>
          <p:nvPr/>
        </p:nvCxnSpPr>
        <p:spPr>
          <a:xfrm rot="10800000" flipH="1" flipV="1">
            <a:off x="2114364" y="2708919"/>
            <a:ext cx="20889" cy="1165229"/>
          </a:xfrm>
          <a:prstGeom prst="bentConnector3">
            <a:avLst>
              <a:gd name="adj1" fmla="val -1094356"/>
            </a:avLst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カギ線コネクタ 23"/>
          <p:cNvCxnSpPr>
            <a:stCxn id="20" idx="1"/>
            <a:endCxn id="6" idx="1"/>
          </p:cNvCxnSpPr>
          <p:nvPr/>
        </p:nvCxnSpPr>
        <p:spPr>
          <a:xfrm rot="10800000" flipH="1" flipV="1">
            <a:off x="2114364" y="2708919"/>
            <a:ext cx="17381" cy="2605389"/>
          </a:xfrm>
          <a:prstGeom prst="bentConnector3">
            <a:avLst>
              <a:gd name="adj1" fmla="val -1315229"/>
            </a:avLst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正方形/長方形 31"/>
          <p:cNvSpPr/>
          <p:nvPr/>
        </p:nvSpPr>
        <p:spPr>
          <a:xfrm>
            <a:off x="2096984" y="1433445"/>
            <a:ext cx="1247901" cy="31046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DPLL </a:t>
            </a:r>
            <a:r>
              <a:rPr kumimoji="1" lang="en-US" altLang="ja-JP" dirty="0" err="1" smtClean="0"/>
              <a:t>PCIe</a:t>
            </a:r>
            <a:endParaRPr kumimoji="1" lang="ja-JP" altLang="en-US" dirty="0"/>
          </a:p>
        </p:txBody>
      </p:sp>
      <p:cxnSp>
        <p:nvCxnSpPr>
          <p:cNvPr id="42" name="カギ線コネクタ 41"/>
          <p:cNvCxnSpPr>
            <a:stCxn id="18" idx="2"/>
          </p:cNvCxnSpPr>
          <p:nvPr/>
        </p:nvCxnSpPr>
        <p:spPr>
          <a:xfrm rot="16200000" flipH="1">
            <a:off x="4334216" y="3338739"/>
            <a:ext cx="1872208" cy="1188632"/>
          </a:xfrm>
          <a:prstGeom prst="bentConnector3">
            <a:avLst>
              <a:gd name="adj1" fmla="val 100416"/>
            </a:avLst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矢印コネクタ 44"/>
          <p:cNvCxnSpPr>
            <a:endCxn id="20" idx="3"/>
          </p:cNvCxnSpPr>
          <p:nvPr/>
        </p:nvCxnSpPr>
        <p:spPr>
          <a:xfrm flipH="1">
            <a:off x="3344885" y="2708920"/>
            <a:ext cx="2519751" cy="0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正方形/長方形 17"/>
          <p:cNvSpPr/>
          <p:nvPr/>
        </p:nvSpPr>
        <p:spPr>
          <a:xfrm>
            <a:off x="3915911" y="2420887"/>
            <a:ext cx="1520185" cy="57606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Clock </a:t>
            </a:r>
            <a:r>
              <a:rPr lang="en-US" altLang="ja-JP" dirty="0" smtClean="0"/>
              <a:t>Buffer</a:t>
            </a:r>
          </a:p>
          <a:p>
            <a:pPr algn="ctr"/>
            <a:r>
              <a:rPr kumimoji="1" lang="en-US" altLang="ja-JP" dirty="0" smtClean="0"/>
              <a:t>100MHz</a:t>
            </a:r>
            <a:endParaRPr kumimoji="1" lang="ja-JP" altLang="en-US" dirty="0"/>
          </a:p>
        </p:txBody>
      </p:sp>
      <p:cxnSp>
        <p:nvCxnSpPr>
          <p:cNvPr id="53" name="直線矢印コネクタ 52"/>
          <p:cNvCxnSpPr>
            <a:stCxn id="32" idx="2"/>
            <a:endCxn id="20" idx="0"/>
          </p:cNvCxnSpPr>
          <p:nvPr/>
        </p:nvCxnSpPr>
        <p:spPr>
          <a:xfrm>
            <a:off x="2720935" y="1743905"/>
            <a:ext cx="8690" cy="676983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十字形 53"/>
          <p:cNvSpPr/>
          <p:nvPr/>
        </p:nvSpPr>
        <p:spPr>
          <a:xfrm rot="2833053">
            <a:off x="2473355" y="1784084"/>
            <a:ext cx="439922" cy="478826"/>
          </a:xfrm>
          <a:prstGeom prst="plus">
            <a:avLst>
              <a:gd name="adj" fmla="val 38033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タイトル 5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kumimoji="1" lang="en-US" altLang="ja-JP" dirty="0" smtClean="0"/>
              <a:t>A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848979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547664" y="1124744"/>
            <a:ext cx="2160240" cy="49685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en-US" altLang="ja-JP" dirty="0" smtClean="0"/>
              <a:t>AM572x</a:t>
            </a:r>
            <a:endParaRPr kumimoji="1" lang="ja-JP" altLang="en-US" dirty="0"/>
          </a:p>
        </p:txBody>
      </p:sp>
      <p:sp>
        <p:nvSpPr>
          <p:cNvPr id="5" name="正方形/長方形 4"/>
          <p:cNvSpPr/>
          <p:nvPr/>
        </p:nvSpPr>
        <p:spPr>
          <a:xfrm>
            <a:off x="2135254" y="3331993"/>
            <a:ext cx="1116124" cy="108431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altLang="ja-JP" dirty="0" smtClean="0"/>
              <a:t>PCIe_SS1</a:t>
            </a:r>
            <a:endParaRPr kumimoji="1" lang="ja-JP" altLang="en-US" dirty="0"/>
          </a:p>
        </p:txBody>
      </p:sp>
      <p:sp>
        <p:nvSpPr>
          <p:cNvPr id="6" name="正方形/長方形 5"/>
          <p:cNvSpPr/>
          <p:nvPr/>
        </p:nvSpPr>
        <p:spPr>
          <a:xfrm>
            <a:off x="2131746" y="4772153"/>
            <a:ext cx="1116124" cy="108431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altLang="ja-JP" dirty="0" smtClean="0"/>
              <a:t>PCIe_SS2</a:t>
            </a:r>
            <a:endParaRPr kumimoji="1" lang="ja-JP" altLang="en-US" dirty="0"/>
          </a:p>
        </p:txBody>
      </p:sp>
      <p:cxnSp>
        <p:nvCxnSpPr>
          <p:cNvPr id="8" name="直線コネクタ 7"/>
          <p:cNvCxnSpPr/>
          <p:nvPr/>
        </p:nvCxnSpPr>
        <p:spPr>
          <a:xfrm>
            <a:off x="3251378" y="3620025"/>
            <a:ext cx="2616766" cy="0"/>
          </a:xfrm>
          <a:prstGeom prst="line">
            <a:avLst/>
          </a:prstGeom>
          <a:ln w="57150">
            <a:solidFill>
              <a:srgbClr val="FFC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/>
          <p:nvPr/>
        </p:nvCxnSpPr>
        <p:spPr>
          <a:xfrm>
            <a:off x="3251378" y="3789040"/>
            <a:ext cx="2616766" cy="0"/>
          </a:xfrm>
          <a:prstGeom prst="line">
            <a:avLst/>
          </a:prstGeom>
          <a:ln w="57150">
            <a:solidFill>
              <a:srgbClr val="FFC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コネクタ 9"/>
          <p:cNvCxnSpPr/>
          <p:nvPr/>
        </p:nvCxnSpPr>
        <p:spPr>
          <a:xfrm>
            <a:off x="3247870" y="3941440"/>
            <a:ext cx="2616766" cy="0"/>
          </a:xfrm>
          <a:prstGeom prst="line">
            <a:avLst/>
          </a:prstGeom>
          <a:ln w="57150">
            <a:solidFill>
              <a:srgbClr val="92D05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/>
          <p:cNvCxnSpPr/>
          <p:nvPr/>
        </p:nvCxnSpPr>
        <p:spPr>
          <a:xfrm>
            <a:off x="3247870" y="4122154"/>
            <a:ext cx="2616766" cy="0"/>
          </a:xfrm>
          <a:prstGeom prst="line">
            <a:avLst/>
          </a:prstGeom>
          <a:ln w="57150">
            <a:solidFill>
              <a:srgbClr val="92D05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/>
          <p:cNvCxnSpPr/>
          <p:nvPr/>
        </p:nvCxnSpPr>
        <p:spPr>
          <a:xfrm>
            <a:off x="3251378" y="5231127"/>
            <a:ext cx="2616766" cy="0"/>
          </a:xfrm>
          <a:prstGeom prst="line">
            <a:avLst/>
          </a:prstGeom>
          <a:ln w="57150">
            <a:solidFill>
              <a:srgbClr val="FFC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/>
          <p:cNvCxnSpPr/>
          <p:nvPr/>
        </p:nvCxnSpPr>
        <p:spPr>
          <a:xfrm>
            <a:off x="3251378" y="5400142"/>
            <a:ext cx="2616766" cy="0"/>
          </a:xfrm>
          <a:prstGeom prst="line">
            <a:avLst/>
          </a:prstGeom>
          <a:ln w="57150">
            <a:solidFill>
              <a:srgbClr val="FFC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>
            <a:off x="3247870" y="5552542"/>
            <a:ext cx="2616766" cy="0"/>
          </a:xfrm>
          <a:prstGeom prst="line">
            <a:avLst/>
          </a:prstGeom>
          <a:ln w="57150">
            <a:solidFill>
              <a:srgbClr val="92D05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/>
          <p:cNvCxnSpPr/>
          <p:nvPr/>
        </p:nvCxnSpPr>
        <p:spPr>
          <a:xfrm>
            <a:off x="3247870" y="5733256"/>
            <a:ext cx="2616766" cy="0"/>
          </a:xfrm>
          <a:prstGeom prst="line">
            <a:avLst/>
          </a:prstGeom>
          <a:ln w="57150">
            <a:solidFill>
              <a:srgbClr val="92D05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正方形/長方形 15"/>
          <p:cNvSpPr/>
          <p:nvPr/>
        </p:nvSpPr>
        <p:spPr>
          <a:xfrm>
            <a:off x="5868144" y="2348040"/>
            <a:ext cx="1116124" cy="2068265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altLang="ja-JP" dirty="0" smtClean="0"/>
              <a:t>RC</a:t>
            </a:r>
          </a:p>
        </p:txBody>
      </p:sp>
      <p:sp>
        <p:nvSpPr>
          <p:cNvPr id="17" name="正方形/長方形 16"/>
          <p:cNvSpPr/>
          <p:nvPr/>
        </p:nvSpPr>
        <p:spPr>
          <a:xfrm>
            <a:off x="5864636" y="4700145"/>
            <a:ext cx="1116124" cy="1321143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altLang="ja-JP" dirty="0" smtClean="0"/>
              <a:t>EP</a:t>
            </a:r>
            <a:endParaRPr kumimoji="1" lang="ja-JP" altLang="en-US" dirty="0"/>
          </a:p>
        </p:txBody>
      </p:sp>
      <p:sp>
        <p:nvSpPr>
          <p:cNvPr id="20" name="正方形/長方形 19"/>
          <p:cNvSpPr/>
          <p:nvPr/>
        </p:nvSpPr>
        <p:spPr>
          <a:xfrm>
            <a:off x="2114365" y="2420888"/>
            <a:ext cx="1230520" cy="57606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APLL </a:t>
            </a:r>
            <a:r>
              <a:rPr kumimoji="1" lang="en-US" altLang="ja-JP" dirty="0" err="1" smtClean="0"/>
              <a:t>PCIe</a:t>
            </a:r>
            <a:endParaRPr kumimoji="1" lang="en-US" altLang="ja-JP" dirty="0" smtClean="0"/>
          </a:p>
          <a:p>
            <a:pPr algn="ctr"/>
            <a:r>
              <a:rPr lang="en-US" altLang="ja-JP" dirty="0" smtClean="0"/>
              <a:t>2.5GHz</a:t>
            </a:r>
            <a:endParaRPr kumimoji="1" lang="ja-JP" altLang="en-US" dirty="0"/>
          </a:p>
        </p:txBody>
      </p:sp>
      <p:cxnSp>
        <p:nvCxnSpPr>
          <p:cNvPr id="22" name="カギ線コネクタ 21"/>
          <p:cNvCxnSpPr>
            <a:stCxn id="20" idx="1"/>
            <a:endCxn id="5" idx="1"/>
          </p:cNvCxnSpPr>
          <p:nvPr/>
        </p:nvCxnSpPr>
        <p:spPr>
          <a:xfrm rot="10800000" flipH="1" flipV="1">
            <a:off x="2114364" y="2708919"/>
            <a:ext cx="20889" cy="1165229"/>
          </a:xfrm>
          <a:prstGeom prst="bentConnector3">
            <a:avLst>
              <a:gd name="adj1" fmla="val -1094356"/>
            </a:avLst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カギ線コネクタ 23"/>
          <p:cNvCxnSpPr>
            <a:stCxn id="20" idx="1"/>
            <a:endCxn id="6" idx="1"/>
          </p:cNvCxnSpPr>
          <p:nvPr/>
        </p:nvCxnSpPr>
        <p:spPr>
          <a:xfrm rot="10800000" flipH="1" flipV="1">
            <a:off x="2114364" y="2708919"/>
            <a:ext cx="17381" cy="2605389"/>
          </a:xfrm>
          <a:prstGeom prst="bentConnector3">
            <a:avLst>
              <a:gd name="adj1" fmla="val -1315229"/>
            </a:avLst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正方形/長方形 31"/>
          <p:cNvSpPr/>
          <p:nvPr/>
        </p:nvSpPr>
        <p:spPr>
          <a:xfrm>
            <a:off x="2096984" y="1433445"/>
            <a:ext cx="1247901" cy="31046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DPLL </a:t>
            </a:r>
            <a:r>
              <a:rPr kumimoji="1" lang="en-US" altLang="ja-JP" dirty="0" err="1" smtClean="0"/>
              <a:t>PCIe</a:t>
            </a:r>
            <a:endParaRPr kumimoji="1" lang="ja-JP" altLang="en-US" dirty="0"/>
          </a:p>
        </p:txBody>
      </p:sp>
      <p:cxnSp>
        <p:nvCxnSpPr>
          <p:cNvPr id="42" name="カギ線コネクタ 41"/>
          <p:cNvCxnSpPr>
            <a:stCxn id="18" idx="2"/>
          </p:cNvCxnSpPr>
          <p:nvPr/>
        </p:nvCxnSpPr>
        <p:spPr>
          <a:xfrm rot="16200000" flipH="1">
            <a:off x="3809341" y="2957881"/>
            <a:ext cx="2930612" cy="1179978"/>
          </a:xfrm>
          <a:prstGeom prst="bentConnector3">
            <a:avLst>
              <a:gd name="adj1" fmla="val 99822"/>
            </a:avLst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正方形/長方形 17"/>
          <p:cNvSpPr/>
          <p:nvPr/>
        </p:nvSpPr>
        <p:spPr>
          <a:xfrm>
            <a:off x="3924565" y="1506500"/>
            <a:ext cx="1520185" cy="57606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Clock Gen</a:t>
            </a:r>
            <a:endParaRPr lang="en-US" altLang="ja-JP" dirty="0" smtClean="0"/>
          </a:p>
          <a:p>
            <a:pPr algn="ctr"/>
            <a:r>
              <a:rPr kumimoji="1" lang="en-US" altLang="ja-JP" dirty="0" smtClean="0"/>
              <a:t>100MHz</a:t>
            </a:r>
            <a:endParaRPr kumimoji="1" lang="ja-JP" altLang="en-US" dirty="0"/>
          </a:p>
        </p:txBody>
      </p:sp>
      <p:cxnSp>
        <p:nvCxnSpPr>
          <p:cNvPr id="53" name="直線矢印コネクタ 52"/>
          <p:cNvCxnSpPr>
            <a:stCxn id="32" idx="2"/>
            <a:endCxn id="20" idx="0"/>
          </p:cNvCxnSpPr>
          <p:nvPr/>
        </p:nvCxnSpPr>
        <p:spPr>
          <a:xfrm>
            <a:off x="2720935" y="1743905"/>
            <a:ext cx="8690" cy="676983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十字形 53"/>
          <p:cNvSpPr/>
          <p:nvPr/>
        </p:nvSpPr>
        <p:spPr>
          <a:xfrm rot="2833053">
            <a:off x="2473355" y="1784084"/>
            <a:ext cx="439922" cy="478826"/>
          </a:xfrm>
          <a:prstGeom prst="plus">
            <a:avLst>
              <a:gd name="adj" fmla="val 38033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タイトル 5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en-US" altLang="ja-JP" dirty="0"/>
              <a:t>B</a:t>
            </a:r>
            <a:endParaRPr kumimoji="1" lang="ja-JP" altLang="en-US" dirty="0"/>
          </a:p>
        </p:txBody>
      </p:sp>
      <p:cxnSp>
        <p:nvCxnSpPr>
          <p:cNvPr id="27" name="カギ線コネクタ 26"/>
          <p:cNvCxnSpPr>
            <a:stCxn id="18" idx="2"/>
          </p:cNvCxnSpPr>
          <p:nvPr/>
        </p:nvCxnSpPr>
        <p:spPr>
          <a:xfrm rot="5400000">
            <a:off x="3725445" y="1702005"/>
            <a:ext cx="578655" cy="1339772"/>
          </a:xfrm>
          <a:prstGeom prst="bentConnector2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カギ線コネクタ 29"/>
          <p:cNvCxnSpPr>
            <a:stCxn id="18" idx="3"/>
            <a:endCxn id="16" idx="0"/>
          </p:cNvCxnSpPr>
          <p:nvPr/>
        </p:nvCxnSpPr>
        <p:spPr>
          <a:xfrm>
            <a:off x="5444750" y="1794532"/>
            <a:ext cx="981456" cy="553508"/>
          </a:xfrm>
          <a:prstGeom prst="bentConnector2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41265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28</Words>
  <Application>Microsoft Office PowerPoint</Application>
  <PresentationFormat>画面に合わせる (4:3)</PresentationFormat>
  <Paragraphs>22</Paragraphs>
  <Slides>2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3" baseType="lpstr">
      <vt:lpstr>Office ​​テーマ</vt:lpstr>
      <vt:lpstr>A</vt:lpstr>
      <vt:lpstr>B</vt:lpstr>
    </vt:vector>
  </TitlesOfParts>
  <Company>Macnica,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11569</dc:creator>
  <cp:lastModifiedBy>11569</cp:lastModifiedBy>
  <cp:revision>3</cp:revision>
  <dcterms:created xsi:type="dcterms:W3CDTF">2016-01-21T00:29:42Z</dcterms:created>
  <dcterms:modified xsi:type="dcterms:W3CDTF">2016-01-21T00:48:01Z</dcterms:modified>
</cp:coreProperties>
</file>