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  <p:sldId id="301" r:id="rId3"/>
    <p:sldId id="302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54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9488-E7E2-41A3-A6CF-739449DFD66E}" type="datetimeFigureOut">
              <a:rPr lang="ko-KR" altLang="en-US" smtClean="0"/>
              <a:t>2018-02-12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EECF-ABB0-4BFD-AC3F-C579FAA481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16058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9488-E7E2-41A3-A6CF-739449DFD66E}" type="datetimeFigureOut">
              <a:rPr lang="ko-KR" altLang="en-US" smtClean="0"/>
              <a:t>2018-02-12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EECF-ABB0-4BFD-AC3F-C579FAA481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0018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9488-E7E2-41A3-A6CF-739449DFD66E}" type="datetimeFigureOut">
              <a:rPr lang="ko-KR" altLang="en-US" smtClean="0"/>
              <a:t>2018-02-12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EECF-ABB0-4BFD-AC3F-C579FAA481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324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9488-E7E2-41A3-A6CF-739449DFD66E}" type="datetimeFigureOut">
              <a:rPr lang="ko-KR" altLang="en-US" smtClean="0"/>
              <a:t>2018-02-12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EECF-ABB0-4BFD-AC3F-C579FAA481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6677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9488-E7E2-41A3-A6CF-739449DFD66E}" type="datetimeFigureOut">
              <a:rPr lang="ko-KR" altLang="en-US" smtClean="0"/>
              <a:t>2018-02-12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EECF-ABB0-4BFD-AC3F-C579FAA481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4199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9488-E7E2-41A3-A6CF-739449DFD66E}" type="datetimeFigureOut">
              <a:rPr lang="ko-KR" altLang="en-US" smtClean="0"/>
              <a:t>2018-02-12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EECF-ABB0-4BFD-AC3F-C579FAA481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8949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9488-E7E2-41A3-A6CF-739449DFD66E}" type="datetimeFigureOut">
              <a:rPr lang="ko-KR" altLang="en-US" smtClean="0"/>
              <a:t>2018-02-12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EECF-ABB0-4BFD-AC3F-C579FAA481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9464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9488-E7E2-41A3-A6CF-739449DFD66E}" type="datetimeFigureOut">
              <a:rPr lang="ko-KR" altLang="en-US" smtClean="0"/>
              <a:t>2018-02-12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EECF-ABB0-4BFD-AC3F-C579FAA481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12351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9488-E7E2-41A3-A6CF-739449DFD66E}" type="datetimeFigureOut">
              <a:rPr lang="ko-KR" altLang="en-US" smtClean="0"/>
              <a:t>2018-02-12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EECF-ABB0-4BFD-AC3F-C579FAA481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4793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9488-E7E2-41A3-A6CF-739449DFD66E}" type="datetimeFigureOut">
              <a:rPr lang="ko-KR" altLang="en-US" smtClean="0"/>
              <a:t>2018-02-12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EECF-ABB0-4BFD-AC3F-C579FAA481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6684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9488-E7E2-41A3-A6CF-739449DFD66E}" type="datetimeFigureOut">
              <a:rPr lang="ko-KR" altLang="en-US" smtClean="0"/>
              <a:t>2018-02-12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AEECF-ABB0-4BFD-AC3F-C579FAA481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8464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59488-E7E2-41A3-A6CF-739449DFD66E}" type="datetimeFigureOut">
              <a:rPr lang="ko-KR" altLang="en-US" smtClean="0"/>
              <a:t>2018-02-12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AEECF-ABB0-4BFD-AC3F-C579FAA481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94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2615"/>
            <a:ext cx="9144000" cy="4396383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2267744" y="714078"/>
            <a:ext cx="2592288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RESETn</a:t>
            </a:r>
            <a:r>
              <a:rPr lang="en-US" altLang="ko-KR" dirty="0" smtClean="0">
                <a:solidFill>
                  <a:schemeClr val="tx1"/>
                </a:solidFill>
              </a:rPr>
              <a:t>(TDA2 IN)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51520" y="2276872"/>
            <a:ext cx="3852428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PORz</a:t>
            </a:r>
            <a:r>
              <a:rPr lang="en-US" altLang="ko-KR" dirty="0" smtClean="0">
                <a:solidFill>
                  <a:schemeClr val="tx1"/>
                </a:solidFill>
              </a:rPr>
              <a:t>(TDA2 IN)</a:t>
            </a:r>
            <a:endParaRPr lang="en-US" altLang="ko-KR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5607740" y="3144863"/>
            <a:ext cx="3384376" cy="6715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RSTOUTN(TDA2 OUT)</a:t>
            </a:r>
            <a:endParaRPr lang="en-US" altLang="ko-KR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5402" y="5517232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altLang="ko-KR" dirty="0" smtClean="0"/>
              <a:t>If </a:t>
            </a:r>
            <a:r>
              <a:rPr lang="en-US" altLang="ko-KR" dirty="0" err="1" smtClean="0"/>
              <a:t>RESETn</a:t>
            </a:r>
            <a:r>
              <a:rPr lang="en-US" altLang="ko-KR" dirty="0" smtClean="0"/>
              <a:t> is released before </a:t>
            </a:r>
            <a:r>
              <a:rPr lang="en-US" altLang="ko-KR" dirty="0" err="1" smtClean="0"/>
              <a:t>PORz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RSTOUTn</a:t>
            </a:r>
            <a:r>
              <a:rPr lang="en-US" altLang="ko-KR" dirty="0" smtClean="0"/>
              <a:t> outputs 2ms after </a:t>
            </a:r>
            <a:r>
              <a:rPr lang="en-US" altLang="ko-KR" dirty="0" err="1" smtClean="0"/>
              <a:t>PORz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8209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0809"/>
            <a:ext cx="9144000" cy="4252367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2277610" y="757952"/>
            <a:ext cx="2592288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RESETn</a:t>
            </a:r>
            <a:r>
              <a:rPr lang="en-US" altLang="ko-KR" dirty="0" smtClean="0">
                <a:solidFill>
                  <a:schemeClr val="tx1"/>
                </a:solidFill>
              </a:rPr>
              <a:t>(TDA2 IN)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845562" y="1892593"/>
            <a:ext cx="3852428" cy="5040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dirty="0" err="1" smtClean="0">
                <a:solidFill>
                  <a:schemeClr val="tx1"/>
                </a:solidFill>
              </a:rPr>
              <a:t>PORz</a:t>
            </a:r>
            <a:r>
              <a:rPr lang="en-US" altLang="ko-KR" dirty="0" smtClean="0">
                <a:solidFill>
                  <a:schemeClr val="tx1"/>
                </a:solidFill>
              </a:rPr>
              <a:t>(TDA2 IN)</a:t>
            </a:r>
            <a:endParaRPr lang="en-US" altLang="ko-KR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5517970" y="3548777"/>
            <a:ext cx="3384376" cy="6715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ko-KR" dirty="0" smtClean="0">
                <a:solidFill>
                  <a:schemeClr val="tx1"/>
                </a:solidFill>
              </a:rPr>
              <a:t>RSTOUTN(TDA2 OUT)</a:t>
            </a:r>
            <a:endParaRPr lang="en-US" altLang="ko-KR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5402" y="5517232"/>
            <a:ext cx="8568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altLang="ko-KR" dirty="0"/>
              <a:t>If </a:t>
            </a:r>
            <a:r>
              <a:rPr lang="en-US" altLang="ko-KR" dirty="0" err="1" smtClean="0"/>
              <a:t>RESETn</a:t>
            </a:r>
            <a:r>
              <a:rPr lang="en-US" altLang="ko-KR" dirty="0" smtClean="0"/>
              <a:t> </a:t>
            </a:r>
            <a:r>
              <a:rPr lang="en-US" altLang="ko-KR" dirty="0"/>
              <a:t>is released </a:t>
            </a:r>
            <a:r>
              <a:rPr lang="en-US" altLang="ko-KR" dirty="0" smtClean="0"/>
              <a:t>after </a:t>
            </a:r>
            <a:r>
              <a:rPr lang="en-US" altLang="ko-KR" dirty="0" err="1"/>
              <a:t>PORz</a:t>
            </a:r>
            <a:r>
              <a:rPr lang="en-US" altLang="ko-KR" dirty="0"/>
              <a:t>, </a:t>
            </a:r>
            <a:r>
              <a:rPr lang="en-US" altLang="ko-KR" dirty="0" err="1"/>
              <a:t>RSTOUTn</a:t>
            </a:r>
            <a:r>
              <a:rPr lang="en-US" altLang="ko-KR" dirty="0"/>
              <a:t> outputs 2ms after </a:t>
            </a:r>
            <a:r>
              <a:rPr lang="en-US" altLang="ko-KR" dirty="0" err="1" smtClean="0"/>
              <a:t>PORz</a:t>
            </a:r>
            <a:r>
              <a:rPr lang="en-US" altLang="ko-KR" dirty="0"/>
              <a:t> </a:t>
            </a:r>
            <a:r>
              <a:rPr lang="en-US" altLang="ko-KR" dirty="0" smtClean="0"/>
              <a:t>not </a:t>
            </a:r>
            <a:r>
              <a:rPr lang="en-US" altLang="ko-KR" dirty="0" err="1" smtClean="0"/>
              <a:t>RSTOUTn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380507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23528" y="4005064"/>
            <a:ext cx="85689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Question: According to the power up sequence in TDA2 data manual, </a:t>
            </a:r>
            <a:r>
              <a:rPr lang="en-US" altLang="ko-KR" dirty="0" err="1" smtClean="0"/>
              <a:t>RESETn</a:t>
            </a:r>
            <a:r>
              <a:rPr lang="en-US" altLang="ko-KR" dirty="0" smtClean="0"/>
              <a:t> to </a:t>
            </a:r>
            <a:r>
              <a:rPr lang="en-US" altLang="ko-KR" dirty="0" err="1" smtClean="0"/>
              <a:t>RSTOUTn</a:t>
            </a:r>
            <a:r>
              <a:rPr lang="en-US" altLang="ko-KR" dirty="0" smtClean="0"/>
              <a:t> delay is 2ms. But based on observation, </a:t>
            </a:r>
            <a:r>
              <a:rPr lang="en-US" altLang="ko-KR" dirty="0" err="1" smtClean="0"/>
              <a:t>RSTOUTn</a:t>
            </a:r>
            <a:r>
              <a:rPr lang="en-US" altLang="ko-KR" dirty="0" smtClean="0"/>
              <a:t> comes after </a:t>
            </a:r>
            <a:r>
              <a:rPr lang="en-US" altLang="ko-KR" dirty="0" err="1" smtClean="0"/>
              <a:t>PORz</a:t>
            </a:r>
            <a:r>
              <a:rPr lang="en-US" altLang="ko-KR" dirty="0" smtClean="0"/>
              <a:t> not </a:t>
            </a:r>
            <a:r>
              <a:rPr lang="en-US" altLang="ko-KR" dirty="0" err="1" smtClean="0"/>
              <a:t>RESETn</a:t>
            </a:r>
            <a:r>
              <a:rPr lang="en-US" altLang="ko-KR" dirty="0" smtClean="0"/>
              <a:t>. </a:t>
            </a:r>
          </a:p>
          <a:p>
            <a:r>
              <a:rPr lang="en-US" altLang="ko-KR" dirty="0" smtClean="0"/>
              <a:t>Please make clear which one between </a:t>
            </a:r>
            <a:r>
              <a:rPr lang="en-US" altLang="ko-KR" dirty="0" err="1" smtClean="0"/>
              <a:t>RESETn</a:t>
            </a:r>
            <a:r>
              <a:rPr lang="en-US" altLang="ko-KR" dirty="0" smtClean="0"/>
              <a:t> and </a:t>
            </a:r>
            <a:r>
              <a:rPr lang="en-US" altLang="ko-KR" dirty="0" err="1" smtClean="0"/>
              <a:t>PORz</a:t>
            </a:r>
            <a:r>
              <a:rPr lang="en-US" altLang="ko-KR" dirty="0" smtClean="0"/>
              <a:t> will make </a:t>
            </a:r>
            <a:r>
              <a:rPr lang="en-US" altLang="ko-KR" dirty="0" err="1" smtClean="0"/>
              <a:t>RSTOUTn</a:t>
            </a:r>
            <a:r>
              <a:rPr lang="en-US" altLang="ko-KR" dirty="0" smtClean="0"/>
              <a:t> release during power-up.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402" y="404664"/>
            <a:ext cx="77724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85914"/>
            <a:ext cx="6162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323528" y="3140968"/>
            <a:ext cx="2952328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0465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1180</TotalTime>
  <Words>94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테마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Hwang, Lloyd</cp:lastModifiedBy>
  <cp:revision>55</cp:revision>
  <dcterms:created xsi:type="dcterms:W3CDTF">2017-12-05T05:57:23Z</dcterms:created>
  <dcterms:modified xsi:type="dcterms:W3CDTF">2018-02-12T07:44:57Z</dcterms:modified>
</cp:coreProperties>
</file>