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435F-0B9C-45DC-8FE8-8004EA15FD2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47CB-8281-4F5B-9BA9-8C9F85E8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6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435F-0B9C-45DC-8FE8-8004EA15FD2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47CB-8281-4F5B-9BA9-8C9F85E8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2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435F-0B9C-45DC-8FE8-8004EA15FD2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47CB-8281-4F5B-9BA9-8C9F85E8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3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435F-0B9C-45DC-8FE8-8004EA15FD2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47CB-8281-4F5B-9BA9-8C9F85E8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435F-0B9C-45DC-8FE8-8004EA15FD2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47CB-8281-4F5B-9BA9-8C9F85E8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3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435F-0B9C-45DC-8FE8-8004EA15FD2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47CB-8281-4F5B-9BA9-8C9F85E8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5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435F-0B9C-45DC-8FE8-8004EA15FD2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47CB-8281-4F5B-9BA9-8C9F85E8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435F-0B9C-45DC-8FE8-8004EA15FD2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47CB-8281-4F5B-9BA9-8C9F85E8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7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435F-0B9C-45DC-8FE8-8004EA15FD2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47CB-8281-4F5B-9BA9-8C9F85E8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0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435F-0B9C-45DC-8FE8-8004EA15FD2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47CB-8281-4F5B-9BA9-8C9F85E8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7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435F-0B9C-45DC-8FE8-8004EA15FD2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47CB-8281-4F5B-9BA9-8C9F85E8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9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4435F-0B9C-45DC-8FE8-8004EA15FD2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747CB-8281-4F5B-9BA9-8C9F85E8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5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72795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606175" y="4683239"/>
            <a:ext cx="245745" cy="138493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6" name="正方形/長方形 5"/>
          <p:cNvSpPr/>
          <p:nvPr/>
        </p:nvSpPr>
        <p:spPr>
          <a:xfrm>
            <a:off x="5012055" y="4673714"/>
            <a:ext cx="314325" cy="138493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7" name="テキスト ボックス 7"/>
          <p:cNvSpPr txBox="1"/>
          <p:nvPr/>
        </p:nvSpPr>
        <p:spPr>
          <a:xfrm>
            <a:off x="3545206" y="4365104"/>
            <a:ext cx="378722" cy="26860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100" dirty="0"/>
              <a:t>CK</a:t>
            </a:r>
            <a:endParaRPr kumimoji="1" lang="ja-JP" altLang="en-US" sz="1100" dirty="0"/>
          </a:p>
        </p:txBody>
      </p:sp>
      <p:sp>
        <p:nvSpPr>
          <p:cNvPr id="8" name="テキスト ボックス 8"/>
          <p:cNvSpPr txBox="1"/>
          <p:nvPr/>
        </p:nvSpPr>
        <p:spPr>
          <a:xfrm>
            <a:off x="4831080" y="4384154"/>
            <a:ext cx="1037064" cy="28003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100" dirty="0"/>
              <a:t>Other</a:t>
            </a:r>
            <a:r>
              <a:rPr kumimoji="1" lang="ja-JP" altLang="en-US" sz="1100" dirty="0"/>
              <a:t> </a:t>
            </a:r>
            <a:r>
              <a:rPr kumimoji="1" lang="en-US" altLang="ja-JP" sz="1100" dirty="0"/>
              <a:t>DDR3</a:t>
            </a:r>
            <a:endParaRPr kumimoji="1" lang="ja-JP" altLang="en-US" sz="1100" dirty="0"/>
          </a:p>
        </p:txBody>
      </p:sp>
      <p:cxnSp>
        <p:nvCxnSpPr>
          <p:cNvPr id="9" name="直線コネクタ 8"/>
          <p:cNvCxnSpPr>
            <a:stCxn id="5" idx="0"/>
            <a:endCxn id="5" idx="2"/>
          </p:cNvCxnSpPr>
          <p:nvPr/>
        </p:nvCxnSpPr>
        <p:spPr>
          <a:xfrm>
            <a:off x="3729048" y="4683239"/>
            <a:ext cx="0" cy="1384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endCxn id="6" idx="2"/>
          </p:cNvCxnSpPr>
          <p:nvPr/>
        </p:nvCxnSpPr>
        <p:spPr>
          <a:xfrm flipH="1">
            <a:off x="5169218" y="4664189"/>
            <a:ext cx="4762" cy="1394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3697605" y="5222354"/>
            <a:ext cx="146685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4"/>
          <p:cNvSpPr txBox="1"/>
          <p:nvPr/>
        </p:nvSpPr>
        <p:spPr>
          <a:xfrm>
            <a:off x="4250054" y="5176619"/>
            <a:ext cx="465961" cy="26860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100" dirty="0"/>
              <a:t>4w</a:t>
            </a:r>
            <a:endParaRPr kumimoji="1" lang="ja-JP" altLang="en-US" sz="1100" dirty="0"/>
          </a:p>
        </p:txBody>
      </p:sp>
      <p:sp>
        <p:nvSpPr>
          <p:cNvPr id="4" name="円/楕円 3"/>
          <p:cNvSpPr/>
          <p:nvPr/>
        </p:nvSpPr>
        <p:spPr>
          <a:xfrm>
            <a:off x="5724128" y="2348880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4431030" y="2636912"/>
            <a:ext cx="1293098" cy="25202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508104" y="4820959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Does that mean a minimum of 4w from the center of the CK line to the center of the Other DDR3 line?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6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2</cp:revision>
  <dcterms:created xsi:type="dcterms:W3CDTF">2020-03-23T12:56:21Z</dcterms:created>
  <dcterms:modified xsi:type="dcterms:W3CDTF">2020-03-23T13:08:20Z</dcterms:modified>
</cp:coreProperties>
</file>